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65" r:id="rId4"/>
    <p:sldId id="259" r:id="rId5"/>
    <p:sldId id="266" r:id="rId6"/>
    <p:sldId id="261" r:id="rId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p:cViewPr>
        <p:scale>
          <a:sx n="70" d="100"/>
          <a:sy n="70" d="100"/>
        </p:scale>
        <p:origin x="-1020" y="175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71044-E800-4CDA-9758-4D1EF0BAD343}" type="datetimeFigureOut">
              <a:rPr lang="fr-FR" smtClean="0"/>
              <a:pPr/>
              <a:t>02/07/2015</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422E2-FAAB-4A67-B0CC-2D159BAFE9AA}" type="slidenum">
              <a:rPr lang="fr-FR" smtClean="0"/>
              <a:pPr/>
              <a:t>‹N°›</a:t>
            </a:fld>
            <a:endParaRPr lang="fr-FR"/>
          </a:p>
        </p:txBody>
      </p:sp>
    </p:spTree>
    <p:extLst>
      <p:ext uri="{BB962C8B-B14F-4D97-AF65-F5344CB8AC3E}">
        <p14:creationId xmlns="" xmlns:p14="http://schemas.microsoft.com/office/powerpoint/2010/main" val="79603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219202"/>
            <a:ext cx="1543050" cy="6949017"/>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342900" y="1219202"/>
            <a:ext cx="4514850" cy="6949017"/>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7/2/2015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057900" y="8475134"/>
            <a:ext cx="457200" cy="486833"/>
          </a:xfrm>
        </p:spPr>
        <p:txBody>
          <a:bodyPr/>
          <a:lstStyle/>
          <a:p>
            <a:fld id="{B6F15528-21DE-4FAA-801E-634DDDAF4B2B}" type="slidenum">
              <a:rPr lang="en-US" smtClean="0"/>
              <a:pPr/>
              <a:t>‹N°›</a:t>
            </a:fld>
            <a:endParaRPr lang="en-US" dirty="0"/>
          </a:p>
        </p:txBody>
      </p:sp>
      <p:sp>
        <p:nvSpPr>
          <p:cNvPr id="3" name="Picture Placeholder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smtClean="0"/>
              <a:t>Cliquez sur l'icône pour ajouter une image</a:t>
            </a:r>
            <a:endParaRPr kumimoji="0" lang="en-US" dirty="0"/>
          </a:p>
        </p:txBody>
      </p:sp>
      <p:sp>
        <p:nvSpPr>
          <p:cNvPr id="10" name="Freeform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7/2/2015</a:t>
            </a:fld>
            <a:endParaRPr lang="en-US" dirty="0"/>
          </a:p>
        </p:txBody>
      </p:sp>
      <p:sp>
        <p:nvSpPr>
          <p:cNvPr id="22" name="Footer Placeholder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‹N°›</a:t>
            </a:fld>
            <a:endParaRPr lang="en-US" dirty="0"/>
          </a:p>
        </p:txBody>
      </p:sp>
      <p:grpSp>
        <p:nvGrpSpPr>
          <p:cNvPr id="2" name="Group 1"/>
          <p:cNvGrpSpPr/>
          <p:nvPr/>
        </p:nvGrpSpPr>
        <p:grpSpPr>
          <a:xfrm>
            <a:off x="-14263" y="269877"/>
            <a:ext cx="6885411" cy="865632"/>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5/5c/Blason_ville_fr_Pelleport_31.sv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mairie.pelleport31@orange.fr"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 y="304800"/>
            <a:ext cx="4229100" cy="1905000"/>
          </a:xfrm>
        </p:spPr>
        <p:txBody>
          <a:bodyPr anchor="t">
            <a:noAutofit/>
          </a:bodyPr>
          <a:lstStyle/>
          <a:p>
            <a:pPr algn="ctr"/>
            <a:r>
              <a:rPr lang="fr-FR" sz="3200" dirty="0" smtClean="0">
                <a:solidFill>
                  <a:schemeClr val="tx1"/>
                </a:solidFill>
                <a:effectLst/>
                <a:latin typeface="Times New Roman" pitchFamily="18" charset="0"/>
                <a:cs typeface="Times New Roman" pitchFamily="18" charset="0"/>
              </a:rPr>
              <a:t>PELLEPORT INFO </a:t>
            </a:r>
            <a:r>
              <a:rPr lang="fr-FR" sz="2000" dirty="0" smtClean="0">
                <a:solidFill>
                  <a:schemeClr val="tx1"/>
                </a:solidFill>
                <a:effectLst/>
                <a:latin typeface="Times New Roman" pitchFamily="18" charset="0"/>
                <a:cs typeface="Times New Roman" pitchFamily="18" charset="0"/>
              </a:rPr>
              <a:t>Numéro 4</a:t>
            </a:r>
            <a:br>
              <a:rPr lang="fr-FR" sz="2000" dirty="0" smtClean="0">
                <a:solidFill>
                  <a:schemeClr val="tx1"/>
                </a:solidFill>
                <a:effectLst/>
                <a:latin typeface="Times New Roman" pitchFamily="18" charset="0"/>
                <a:cs typeface="Times New Roman" pitchFamily="18" charset="0"/>
              </a:rPr>
            </a:br>
            <a:r>
              <a:rPr lang="fr-FR" sz="2000" dirty="0" smtClean="0">
                <a:solidFill>
                  <a:schemeClr val="tx1"/>
                </a:solidFill>
                <a:effectLst/>
                <a:latin typeface="Times New Roman" pitchFamily="18" charset="0"/>
                <a:cs typeface="Times New Roman" pitchFamily="18" charset="0"/>
              </a:rPr>
              <a:t>Juillet 2015</a:t>
            </a:r>
            <a:br>
              <a:rPr lang="fr-FR" sz="2000" dirty="0" smtClean="0">
                <a:solidFill>
                  <a:schemeClr val="tx1"/>
                </a:solidFill>
                <a:effectLst/>
                <a:latin typeface="Times New Roman" pitchFamily="18" charset="0"/>
                <a:cs typeface="Times New Roman" pitchFamily="18" charset="0"/>
              </a:rPr>
            </a:br>
            <a:r>
              <a:rPr lang="fr-FR" sz="2000" dirty="0" smtClean="0">
                <a:solidFill>
                  <a:schemeClr val="tx1"/>
                </a:solidFill>
                <a:effectLst/>
                <a:latin typeface="Times New Roman" pitchFamily="18" charset="0"/>
                <a:cs typeface="Times New Roman" pitchFamily="18" charset="0"/>
              </a:rPr>
              <a:t/>
            </a:r>
            <a:br>
              <a:rPr lang="fr-FR" sz="2000" dirty="0" smtClean="0">
                <a:solidFill>
                  <a:schemeClr val="tx1"/>
                </a:solidFill>
                <a:effectLst/>
                <a:latin typeface="Times New Roman" pitchFamily="18" charset="0"/>
                <a:cs typeface="Times New Roman" pitchFamily="18" charset="0"/>
              </a:rPr>
            </a:br>
            <a:endParaRPr lang="fr-FR" sz="3200" dirty="0">
              <a:solidFill>
                <a:schemeClr val="tx1"/>
              </a:solidFill>
              <a:effectLst/>
              <a:latin typeface="Times New Roman" pitchFamily="18" charset="0"/>
              <a:cs typeface="Times New Roman" pitchFamily="18" charset="0"/>
            </a:endParaRPr>
          </a:p>
        </p:txBody>
      </p:sp>
      <p:pic>
        <p:nvPicPr>
          <p:cNvPr id="1026" name="Picture 2" descr="File:Blason ville fr Pelleport 31.sv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152400"/>
            <a:ext cx="1066800"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ZoneTexte 6"/>
          <p:cNvSpPr txBox="1"/>
          <p:nvPr/>
        </p:nvSpPr>
        <p:spPr>
          <a:xfrm>
            <a:off x="5105400" y="1600200"/>
            <a:ext cx="1752600" cy="861774"/>
          </a:xfrm>
          <a:prstGeom prst="rect">
            <a:avLst/>
          </a:prstGeom>
          <a:noFill/>
        </p:spPr>
        <p:txBody>
          <a:bodyPr wrap="square" rtlCol="0">
            <a:spAutoFit/>
          </a:bodyPr>
          <a:lstStyle/>
          <a:p>
            <a:pPr algn="ctr"/>
            <a:r>
              <a:rPr lang="fr-FR" sz="1000" dirty="0" smtClean="0">
                <a:latin typeface="Times" pitchFamily="18" charset="0"/>
                <a:cs typeface="Times" pitchFamily="18" charset="0"/>
              </a:rPr>
              <a:t>De gueules au lion d’or, à la bordure cousue d’azur chargée de onze merlette d’argent. </a:t>
            </a:r>
          </a:p>
          <a:p>
            <a:pPr algn="ctr"/>
            <a:r>
              <a:rPr lang="fr-FR" sz="1000" dirty="0" smtClean="0">
                <a:latin typeface="Times" pitchFamily="18" charset="0"/>
                <a:cs typeface="Times" pitchFamily="18" charset="0"/>
              </a:rPr>
              <a:t> Devise : Fixum animo sedet </a:t>
            </a:r>
            <a:endParaRPr lang="fr-FR" sz="1000" dirty="0">
              <a:latin typeface="Times" pitchFamily="18" charset="0"/>
              <a:cs typeface="Times" pitchFamily="18" charset="0"/>
            </a:endParaRPr>
          </a:p>
        </p:txBody>
      </p:sp>
      <p:sp>
        <p:nvSpPr>
          <p:cNvPr id="6" name="ZoneTexte 5"/>
          <p:cNvSpPr txBox="1"/>
          <p:nvPr/>
        </p:nvSpPr>
        <p:spPr>
          <a:xfrm>
            <a:off x="838200" y="3886200"/>
            <a:ext cx="5410200" cy="369332"/>
          </a:xfrm>
          <a:prstGeom prst="rect">
            <a:avLst/>
          </a:prstGeom>
          <a:noFill/>
        </p:spPr>
        <p:txBody>
          <a:bodyPr wrap="square" rtlCol="0">
            <a:spAutoFit/>
          </a:bodyPr>
          <a:lstStyle/>
          <a:p>
            <a:endParaRPr lang="fr-FR" dirty="0"/>
          </a:p>
        </p:txBody>
      </p:sp>
      <p:sp>
        <p:nvSpPr>
          <p:cNvPr id="8" name="Rectangle 7"/>
          <p:cNvSpPr/>
          <p:nvPr/>
        </p:nvSpPr>
        <p:spPr>
          <a:xfrm>
            <a:off x="533400" y="2895600"/>
            <a:ext cx="5841727" cy="646331"/>
          </a:xfrm>
          <a:prstGeom prst="rect">
            <a:avLst/>
          </a:prstGeom>
          <a:noFill/>
        </p:spPr>
        <p:txBody>
          <a:bodyPr wrap="square" lIns="91440" tIns="45720" rIns="91440" bIns="45720">
            <a:spAutoFit/>
          </a:bodyPr>
          <a:lstStyle/>
          <a:p>
            <a:pPr algn="ctr"/>
            <a:r>
              <a:rPr lang="fr-FR"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www.mairie-pelleport31.fr</a:t>
            </a:r>
            <a:endParaRPr lang="fr-FR" sz="3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3" name="Picture 2"/>
          <p:cNvPicPr>
            <a:picLocks noChangeAspect="1" noChangeArrowheads="1"/>
          </p:cNvPicPr>
          <p:nvPr/>
        </p:nvPicPr>
        <p:blipFill>
          <a:blip r:embed="rId4" cstate="print"/>
          <a:srcRect/>
          <a:stretch>
            <a:fillRect/>
          </a:stretch>
        </p:blipFill>
        <p:spPr bwMode="auto">
          <a:xfrm>
            <a:off x="914400" y="5486400"/>
            <a:ext cx="5257800" cy="3200400"/>
          </a:xfrm>
          <a:prstGeom prst="rect">
            <a:avLst/>
          </a:prstGeom>
          <a:noFill/>
          <a:ln w="9525">
            <a:noFill/>
            <a:miter lim="800000"/>
            <a:headEnd/>
            <a:tailEnd/>
          </a:ln>
        </p:spPr>
      </p:pic>
      <p:sp>
        <p:nvSpPr>
          <p:cNvPr id="10" name="ZoneTexte 9"/>
          <p:cNvSpPr txBox="1"/>
          <p:nvPr/>
        </p:nvSpPr>
        <p:spPr>
          <a:xfrm>
            <a:off x="990600" y="3962400"/>
            <a:ext cx="5029200" cy="1015663"/>
          </a:xfrm>
          <a:prstGeom prst="rect">
            <a:avLst/>
          </a:prstGeom>
          <a:noFill/>
        </p:spPr>
        <p:txBody>
          <a:bodyPr wrap="square" rtlCol="0">
            <a:spAutoFit/>
          </a:bodyPr>
          <a:lstStyle/>
          <a:p>
            <a:pPr algn="ctr"/>
            <a:r>
              <a:rPr lang="fr-FR" sz="2000" dirty="0" smtClean="0">
                <a:solidFill>
                  <a:srgbClr val="FFFF00"/>
                </a:solidFill>
              </a:rPr>
              <a:t>Toute l’équipe municipale est heureuse de vous présenter le site internet de la commune</a:t>
            </a:r>
            <a:endParaRPr lang="fr-FR" sz="2000" dirty="0">
              <a:solidFill>
                <a:srgbClr val="FFFF00"/>
              </a:solidFill>
            </a:endParaRPr>
          </a:p>
        </p:txBody>
      </p:sp>
    </p:spTree>
    <p:extLst>
      <p:ext uri="{BB962C8B-B14F-4D97-AF65-F5344CB8AC3E}">
        <p14:creationId xmlns="" xmlns:p14="http://schemas.microsoft.com/office/powerpoint/2010/main" val="326226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57600" y="533400"/>
            <a:ext cx="2895600" cy="457200"/>
          </a:xfrm>
        </p:spPr>
        <p:txBody>
          <a:bodyPr>
            <a:normAutofit fontScale="90000"/>
          </a:bodyPr>
          <a:lstStyle/>
          <a:p>
            <a:r>
              <a:rPr lang="fr-FR" sz="2300" dirty="0" smtClean="0">
                <a:latin typeface="Times" pitchFamily="18" charset="0"/>
                <a:cs typeface="Times" pitchFamily="18" charset="0"/>
              </a:rPr>
              <a:t>La vie de la commune</a:t>
            </a:r>
            <a:r>
              <a:rPr lang="fr-FR" sz="2800" dirty="0" smtClean="0">
                <a:latin typeface="Times" pitchFamily="18" charset="0"/>
                <a:cs typeface="Times" pitchFamily="18" charset="0"/>
              </a:rPr>
              <a:t/>
            </a:r>
            <a:br>
              <a:rPr lang="fr-FR" sz="2800" dirty="0" smtClean="0">
                <a:latin typeface="Times" pitchFamily="18" charset="0"/>
                <a:cs typeface="Times" pitchFamily="18" charset="0"/>
              </a:rPr>
            </a:br>
            <a:endParaRPr lang="fr-FR" sz="2800" b="1" dirty="0">
              <a:latin typeface="Times New Roman" pitchFamily="18" charset="0"/>
              <a:cs typeface="Times New Roman" pitchFamily="18" charset="0"/>
            </a:endParaRPr>
          </a:p>
        </p:txBody>
      </p:sp>
      <p:sp>
        <p:nvSpPr>
          <p:cNvPr id="8" name="ZoneTexte 7"/>
          <p:cNvSpPr txBox="1"/>
          <p:nvPr/>
        </p:nvSpPr>
        <p:spPr>
          <a:xfrm>
            <a:off x="304800" y="990600"/>
            <a:ext cx="6248400" cy="3677930"/>
          </a:xfrm>
          <a:prstGeom prst="rect">
            <a:avLst/>
          </a:prstGeom>
          <a:noFill/>
        </p:spPr>
        <p:txBody>
          <a:bodyPr wrap="square" rtlCol="0">
            <a:spAutoFit/>
          </a:bodyPr>
          <a:lstStyle/>
          <a:p>
            <a:pPr algn="ctr"/>
            <a:r>
              <a:rPr lang="fr-FR" sz="2000" b="1" dirty="0" smtClean="0">
                <a:latin typeface="Times New Roman" pitchFamily="18" charset="0"/>
                <a:cs typeface="Times New Roman" pitchFamily="18" charset="0"/>
              </a:rPr>
              <a:t>COMMEMORATION DU 70éme ANNVERSAIRE</a:t>
            </a:r>
            <a:endParaRPr lang="fr-FR" sz="2000" dirty="0" smtClean="0">
              <a:latin typeface="Times New Roman" pitchFamily="18" charset="0"/>
              <a:cs typeface="Times New Roman" pitchFamily="18" charset="0"/>
            </a:endParaRPr>
          </a:p>
          <a:p>
            <a:r>
              <a:rPr lang="fr-FR" dirty="0" smtClean="0"/>
              <a:t> </a:t>
            </a:r>
            <a:endParaRPr lang="fr-FR" sz="1000" dirty="0" smtClean="0">
              <a:latin typeface="Times New Roman" pitchFamily="18" charset="0"/>
              <a:cs typeface="Times New Roman" pitchFamily="18" charset="0"/>
            </a:endParaRPr>
          </a:p>
          <a:p>
            <a:r>
              <a:rPr lang="fr-FR" sz="1300" dirty="0" smtClean="0">
                <a:latin typeface="Times New Roman" pitchFamily="18" charset="0"/>
                <a:cs typeface="Times New Roman" pitchFamily="18" charset="0"/>
              </a:rPr>
              <a:t>A midi, le 7 juin 2015, la foule s’est rassemblée devant le monument aux Morts afin de rendre hommage aux victimes de la seconde guerre mondiale.</a:t>
            </a:r>
          </a:p>
          <a:p>
            <a:r>
              <a:rPr lang="fr-FR" sz="1300" dirty="0" smtClean="0">
                <a:latin typeface="Times New Roman" pitchFamily="18" charset="0"/>
                <a:cs typeface="Times New Roman" pitchFamily="18" charset="0"/>
              </a:rPr>
              <a:t>C’est à Serge BAGUR, Maire de PELLEPORT de prononcer son allocution.</a:t>
            </a:r>
          </a:p>
          <a:p>
            <a:r>
              <a:rPr lang="fr-FR" sz="1300" dirty="0" smtClean="0">
                <a:latin typeface="Times New Roman" pitchFamily="18" charset="0"/>
                <a:cs typeface="Times New Roman" pitchFamily="18" charset="0"/>
              </a:rPr>
              <a:t>Après la prise de parole d’Édouard DUPOUX, de jeunes enfants qui avaient également fait le déplacement ont lu quelques textes</a:t>
            </a:r>
          </a:p>
          <a:p>
            <a:r>
              <a:rPr lang="fr-FR" sz="1300" b="1" dirty="0" err="1" smtClean="0">
                <a:latin typeface="Times New Roman" pitchFamily="18" charset="0"/>
                <a:cs typeface="Times New Roman" pitchFamily="18" charset="0"/>
              </a:rPr>
              <a:t>Ianis</a:t>
            </a:r>
            <a:r>
              <a:rPr lang="fr-FR" sz="1300" b="1" dirty="0" smtClean="0">
                <a:latin typeface="Times New Roman" pitchFamily="18" charset="0"/>
                <a:cs typeface="Times New Roman" pitchFamily="18" charset="0"/>
              </a:rPr>
              <a:t> AGUILAR </a:t>
            </a:r>
            <a:r>
              <a:rPr lang="fr-FR" sz="1300" dirty="0" smtClean="0">
                <a:latin typeface="Times New Roman" pitchFamily="18" charset="0"/>
                <a:cs typeface="Times New Roman" pitchFamily="18" charset="0"/>
              </a:rPr>
              <a:t>a débuté la lecture d’une lettre de Pierre Grelot, fusillé le 8 février. </a:t>
            </a:r>
          </a:p>
          <a:p>
            <a:r>
              <a:rPr lang="fr-FR" sz="1300" dirty="0" smtClean="0">
                <a:latin typeface="Times New Roman" pitchFamily="18" charset="0"/>
                <a:cs typeface="Times New Roman" pitchFamily="18" charset="0"/>
              </a:rPr>
              <a:t>Puis vint le tour de </a:t>
            </a:r>
            <a:r>
              <a:rPr lang="fr-FR" sz="1300" b="1" dirty="0" smtClean="0">
                <a:latin typeface="Times New Roman" pitchFamily="18" charset="0"/>
                <a:cs typeface="Times New Roman" pitchFamily="18" charset="0"/>
              </a:rPr>
              <a:t>Mélanie SORET </a:t>
            </a:r>
            <a:r>
              <a:rPr lang="fr-FR" sz="1300" dirty="0" smtClean="0">
                <a:latin typeface="Times New Roman" pitchFamily="18" charset="0"/>
                <a:cs typeface="Times New Roman" pitchFamily="18" charset="0"/>
              </a:rPr>
              <a:t>qui a lu la lettre d’adieu adressée à ses parents et son frère par Lucien LEGROS, également fusillé le 8 février 1943.</a:t>
            </a:r>
          </a:p>
          <a:p>
            <a:r>
              <a:rPr lang="fr-FR" sz="1300" i="1" dirty="0" smtClean="0">
                <a:latin typeface="Times New Roman" pitchFamily="18" charset="0"/>
                <a:cs typeface="Times New Roman" pitchFamily="18" charset="0"/>
              </a:rPr>
              <a:t> </a:t>
            </a:r>
            <a:r>
              <a:rPr lang="fr-FR" sz="1300" dirty="0" smtClean="0">
                <a:latin typeface="Times New Roman" pitchFamily="18" charset="0"/>
                <a:cs typeface="Times New Roman" pitchFamily="18" charset="0"/>
              </a:rPr>
              <a:t>Enfin, </a:t>
            </a:r>
            <a:r>
              <a:rPr lang="fr-FR" sz="1300" b="1" dirty="0" smtClean="0">
                <a:latin typeface="Times New Roman" pitchFamily="18" charset="0"/>
                <a:cs typeface="Times New Roman" pitchFamily="18" charset="0"/>
              </a:rPr>
              <a:t>Adrien BEQUIET </a:t>
            </a:r>
            <a:r>
              <a:rPr lang="fr-FR" sz="1300" dirty="0" smtClean="0">
                <a:latin typeface="Times New Roman" pitchFamily="18" charset="0"/>
                <a:cs typeface="Times New Roman" pitchFamily="18" charset="0"/>
              </a:rPr>
              <a:t>a enchaîné avec un texte de Maurice Roth .</a:t>
            </a:r>
          </a:p>
          <a:p>
            <a:r>
              <a:rPr lang="fr-FR" sz="1300" dirty="0" smtClean="0">
                <a:latin typeface="Times New Roman" pitchFamily="18" charset="0"/>
                <a:cs typeface="Times New Roman" pitchFamily="18" charset="0"/>
              </a:rPr>
              <a:t>Après la prise de parole des différents intervenants, un dépôt de gerbes a été mis en place par les enfants, dont </a:t>
            </a:r>
            <a:r>
              <a:rPr lang="fr-FR" sz="1300" b="1" dirty="0" smtClean="0">
                <a:latin typeface="Times New Roman" pitchFamily="18" charset="0"/>
                <a:cs typeface="Times New Roman" pitchFamily="18" charset="0"/>
              </a:rPr>
              <a:t>Dorian JAQUIN.</a:t>
            </a:r>
          </a:p>
          <a:p>
            <a:endParaRPr lang="fr-FR" sz="1300" b="1" dirty="0" smtClean="0">
              <a:latin typeface="Times New Roman" pitchFamily="18" charset="0"/>
              <a:cs typeface="Times New Roman" pitchFamily="18" charset="0"/>
            </a:endParaRPr>
          </a:p>
          <a:p>
            <a:endParaRPr lang="fr-FR" sz="1300" dirty="0" smtClean="0">
              <a:latin typeface="Times New Roman" pitchFamily="18" charset="0"/>
              <a:cs typeface="Times New Roman" pitchFamily="18" charset="0"/>
            </a:endParaRPr>
          </a:p>
          <a:p>
            <a:r>
              <a:rPr lang="fr-FR" sz="1300" dirty="0" smtClean="0">
                <a:latin typeface="Times New Roman" pitchFamily="18" charset="0"/>
                <a:cs typeface="Times New Roman" pitchFamily="18" charset="0"/>
              </a:rPr>
              <a:t> </a:t>
            </a:r>
          </a:p>
          <a:p>
            <a:endParaRPr lang="fr-FR" sz="1300" dirty="0">
              <a:latin typeface="Times New Roman" pitchFamily="18" charset="0"/>
              <a:cs typeface="Times New Roman" pitchFamily="18" charset="0"/>
            </a:endParaRPr>
          </a:p>
        </p:txBody>
      </p:sp>
      <p:pic>
        <p:nvPicPr>
          <p:cNvPr id="4" name="images4"/>
          <p:cNvPicPr/>
          <p:nvPr/>
        </p:nvPicPr>
        <p:blipFill>
          <a:blip r:embed="rId3" cstate="print">
            <a:alphaModFix/>
            <a:lum/>
          </a:blip>
          <a:srcRect/>
          <a:stretch>
            <a:fillRect/>
          </a:stretch>
        </p:blipFill>
        <p:spPr>
          <a:xfrm>
            <a:off x="457200" y="3886200"/>
            <a:ext cx="2895600" cy="1371600"/>
          </a:xfrm>
          <a:prstGeom prst="rect">
            <a:avLst/>
          </a:prstGeom>
          <a:noFill/>
          <a:ln>
            <a:noFill/>
            <a:prstDash/>
          </a:ln>
        </p:spPr>
      </p:pic>
      <p:sp>
        <p:nvSpPr>
          <p:cNvPr id="5" name="Rectangle 4"/>
          <p:cNvSpPr/>
          <p:nvPr/>
        </p:nvSpPr>
        <p:spPr>
          <a:xfrm>
            <a:off x="3505200" y="3733800"/>
            <a:ext cx="3048000" cy="1569660"/>
          </a:xfrm>
          <a:prstGeom prst="rect">
            <a:avLst/>
          </a:prstGeom>
        </p:spPr>
        <p:txBody>
          <a:bodyPr wrap="square">
            <a:spAutoFit/>
          </a:bodyPr>
          <a:lstStyle/>
          <a:p>
            <a:pPr>
              <a:buNone/>
            </a:pPr>
            <a:r>
              <a:rPr lang="fr-FR" sz="1200" dirty="0" smtClean="0">
                <a:latin typeface="Times New Roman" pitchFamily="18" charset="0"/>
                <a:cs typeface="Times New Roman" pitchFamily="18" charset="0"/>
              </a:rPr>
              <a:t>Moment de recueillement  après le dépôt des gerbes.</a:t>
            </a:r>
          </a:p>
          <a:p>
            <a:pPr algn="just">
              <a:buNone/>
            </a:pPr>
            <a:r>
              <a:rPr lang="fr-FR" sz="1200" dirty="0" smtClean="0">
                <a:latin typeface="Times New Roman" pitchFamily="18" charset="0"/>
                <a:cs typeface="Times New Roman" pitchFamily="18" charset="0"/>
              </a:rPr>
              <a:t>Puis Christian TARDY, membre du Conseil Municipal a lu les noms inscrits sur les monuments aux Morts. A l’issue duquel il a été interprété la Marseillaise, et le Chant des Partisans, avant le rassemblement des villageois autour du verre de l'amitié.</a:t>
            </a:r>
          </a:p>
        </p:txBody>
      </p:sp>
      <p:sp>
        <p:nvSpPr>
          <p:cNvPr id="10" name="ZoneTexte 9"/>
          <p:cNvSpPr txBox="1"/>
          <p:nvPr/>
        </p:nvSpPr>
        <p:spPr>
          <a:xfrm>
            <a:off x="228600" y="5373737"/>
            <a:ext cx="6400800" cy="4047262"/>
          </a:xfrm>
          <a:prstGeom prst="rect">
            <a:avLst/>
          </a:prstGeom>
          <a:noFill/>
        </p:spPr>
        <p:txBody>
          <a:bodyPr wrap="square" rtlCol="0">
            <a:spAutoFit/>
          </a:bodyPr>
          <a:lstStyle/>
          <a:p>
            <a:pPr algn="ctr"/>
            <a:r>
              <a:rPr lang="fr-FR" sz="1300" b="1" dirty="0" smtClean="0">
                <a:latin typeface="Times New Roman" pitchFamily="18" charset="0"/>
                <a:cs typeface="Times New Roman" pitchFamily="18" charset="0"/>
              </a:rPr>
              <a:t>**********</a:t>
            </a:r>
          </a:p>
          <a:p>
            <a:pPr algn="ctr"/>
            <a:endParaRPr lang="fr-FR" sz="800" b="1" dirty="0" smtClean="0">
              <a:latin typeface="Times New Roman" pitchFamily="18" charset="0"/>
              <a:cs typeface="Times New Roman" pitchFamily="18" charset="0"/>
            </a:endParaRPr>
          </a:p>
          <a:p>
            <a:pPr algn="ctr"/>
            <a:r>
              <a:rPr lang="fr-FR" b="1" dirty="0" smtClean="0">
                <a:latin typeface="Times New Roman" pitchFamily="18" charset="0"/>
                <a:cs typeface="Times New Roman" pitchFamily="18" charset="0"/>
              </a:rPr>
              <a:t>RENDEZ VOUS POUR L'ASSAINISSEMENT AUTONOME</a:t>
            </a:r>
            <a:endParaRPr lang="fr-FR" dirty="0" smtClean="0">
              <a:latin typeface="Times New Roman" pitchFamily="18" charset="0"/>
              <a:cs typeface="Times New Roman" pitchFamily="18" charset="0"/>
            </a:endParaRPr>
          </a:p>
          <a:p>
            <a:r>
              <a:rPr lang="fr-FR" sz="1300" b="1" dirty="0" smtClean="0">
                <a:latin typeface="Times New Roman" pitchFamily="18" charset="0"/>
                <a:cs typeface="Times New Roman" pitchFamily="18" charset="0"/>
              </a:rPr>
              <a:t> </a:t>
            </a:r>
            <a:endParaRPr lang="fr-FR" sz="1300" dirty="0" smtClean="0">
              <a:latin typeface="Times New Roman" pitchFamily="18" charset="0"/>
              <a:cs typeface="Times New Roman" pitchFamily="18" charset="0"/>
            </a:endParaRPr>
          </a:p>
          <a:p>
            <a:r>
              <a:rPr lang="fr-FR" sz="1300" b="1" dirty="0" smtClean="0">
                <a:latin typeface="Times New Roman" pitchFamily="18" charset="0"/>
                <a:cs typeface="Times New Roman" pitchFamily="18" charset="0"/>
              </a:rPr>
              <a:t> </a:t>
            </a:r>
            <a:r>
              <a:rPr lang="fr-FR" sz="1300" dirty="0" smtClean="0">
                <a:latin typeface="Times New Roman" pitchFamily="18" charset="0"/>
                <a:cs typeface="Times New Roman" pitchFamily="18" charset="0"/>
              </a:rPr>
              <a:t>La loi sur l'eau du 3 janvier 1992 et du 30 décembre 2006 impose aux communes la création d'un Service Public d'Assainissement  Non Collectif appelé «SPANC». Ce service a été délégué, pour PELLEPORT au S.M.E.A. (Syndicat Mixte de l'Eau et de l'Assainissement). Lors du Plan Local d'Urbanisme (PLU) validé en 2010, il était prévu la construction d'une station d'épuration, pour prévenir des constructions  de logement exponentielles. Aujourd'hui, compte tenu du coût exorbitant du projet (+ 1million d'€) et du reliquat non subventionné restant à la charge de notre commune (entre 150 et 200.000€). Il a été souhaité de se </a:t>
            </a:r>
            <a:r>
              <a:rPr lang="fr-FR" sz="1300" b="1" dirty="0" smtClean="0">
                <a:latin typeface="Times New Roman" pitchFamily="18" charset="0"/>
                <a:cs typeface="Times New Roman" pitchFamily="18" charset="0"/>
              </a:rPr>
              <a:t>désengager de ce projet</a:t>
            </a:r>
            <a:r>
              <a:rPr lang="fr-FR" sz="1300" dirty="0" smtClean="0">
                <a:latin typeface="Times New Roman" pitchFamily="18" charset="0"/>
                <a:cs typeface="Times New Roman" pitchFamily="18" charset="0"/>
              </a:rPr>
              <a:t>, et de créer un assainissement non collectif. Cette question sera définitivement réglée lors d'un prochain Conseil Municipal, lorsque tous les données financières seront collectées.</a:t>
            </a:r>
          </a:p>
          <a:p>
            <a:r>
              <a:rPr lang="fr-FR" sz="1300" dirty="0" smtClean="0">
                <a:latin typeface="Times New Roman" pitchFamily="18" charset="0"/>
                <a:cs typeface="Times New Roman" pitchFamily="18" charset="0"/>
              </a:rPr>
              <a:t>Néanmoins la loi impose un contrôle régulier de chaque installation. Pour notre commune ce sera dans le cours du </a:t>
            </a:r>
            <a:r>
              <a:rPr lang="fr-FR" sz="1300" b="1" dirty="0" smtClean="0">
                <a:latin typeface="Times New Roman" pitchFamily="18" charset="0"/>
                <a:cs typeface="Times New Roman" pitchFamily="18" charset="0"/>
              </a:rPr>
              <a:t>premier semestre 2016</a:t>
            </a:r>
            <a:r>
              <a:rPr lang="fr-FR" sz="1300" dirty="0" smtClean="0">
                <a:latin typeface="Times New Roman" pitchFamily="18" charset="0"/>
                <a:cs typeface="Times New Roman" pitchFamily="18" charset="0"/>
              </a:rPr>
              <a:t>. Auparavant une réunion publique sera organisée afin que chacun trouve une réponse à ses légitimes préoccupations environnementales et légales.</a:t>
            </a:r>
          </a:p>
          <a:p>
            <a:endParaRPr lang="fr-FR" dirty="0"/>
          </a:p>
        </p:txBody>
      </p:sp>
    </p:spTree>
    <p:extLst>
      <p:ext uri="{BB962C8B-B14F-4D97-AF65-F5344CB8AC3E}">
        <p14:creationId xmlns="" xmlns:p14="http://schemas.microsoft.com/office/powerpoint/2010/main" val="237461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cedric\Documents\article bulletin\pelleport info 4\DSC02523.JPG"/>
          <p:cNvPicPr>
            <a:picLocks noChangeAspect="1" noChangeArrowheads="1"/>
          </p:cNvPicPr>
          <p:nvPr/>
        </p:nvPicPr>
        <p:blipFill>
          <a:blip r:embed="rId3" cstate="print"/>
          <a:srcRect/>
          <a:stretch>
            <a:fillRect/>
          </a:stretch>
        </p:blipFill>
        <p:spPr bwMode="auto">
          <a:xfrm>
            <a:off x="2286000" y="7086600"/>
            <a:ext cx="1828800" cy="1371600"/>
          </a:xfrm>
          <a:prstGeom prst="rect">
            <a:avLst/>
          </a:prstGeom>
          <a:noFill/>
        </p:spPr>
      </p:pic>
      <p:sp>
        <p:nvSpPr>
          <p:cNvPr id="14" name="Titre 6"/>
          <p:cNvSpPr>
            <a:spLocks noGrp="1"/>
          </p:cNvSpPr>
          <p:nvPr>
            <p:ph type="title"/>
          </p:nvPr>
        </p:nvSpPr>
        <p:spPr>
          <a:xfrm>
            <a:off x="3657600" y="381000"/>
            <a:ext cx="2895600" cy="457200"/>
          </a:xfrm>
        </p:spPr>
        <p:txBody>
          <a:bodyPr>
            <a:normAutofit fontScale="90000"/>
          </a:bodyPr>
          <a:lstStyle/>
          <a:p>
            <a:r>
              <a:rPr lang="fr-FR" sz="2300" dirty="0" smtClean="0">
                <a:latin typeface="Times New Roman" pitchFamily="18" charset="0"/>
                <a:cs typeface="Times New Roman" pitchFamily="18" charset="0"/>
              </a:rPr>
              <a:t>La vie de la commune</a:t>
            </a: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endParaRPr lang="fr-FR" sz="2800" b="1" dirty="0">
              <a:latin typeface="Times New Roman" pitchFamily="18" charset="0"/>
              <a:cs typeface="Times New Roman" pitchFamily="18" charset="0"/>
            </a:endParaRPr>
          </a:p>
        </p:txBody>
      </p:sp>
      <p:sp>
        <p:nvSpPr>
          <p:cNvPr id="6" name="ZoneTexte 5"/>
          <p:cNvSpPr txBox="1"/>
          <p:nvPr/>
        </p:nvSpPr>
        <p:spPr>
          <a:xfrm>
            <a:off x="381000" y="1143000"/>
            <a:ext cx="5943600" cy="2277547"/>
          </a:xfrm>
          <a:prstGeom prst="rect">
            <a:avLst/>
          </a:prstGeom>
          <a:noFill/>
        </p:spPr>
        <p:txBody>
          <a:bodyPr wrap="square" rtlCol="0">
            <a:spAutoFit/>
          </a:bodyPr>
          <a:lstStyle/>
          <a:p>
            <a:pPr algn="ctr"/>
            <a:r>
              <a:rPr lang="fr-FR" sz="2000" b="1" dirty="0" smtClean="0">
                <a:latin typeface="Times New Roman" pitchFamily="18" charset="0"/>
                <a:cs typeface="Times New Roman" pitchFamily="18" charset="0"/>
              </a:rPr>
              <a:t>LA 3ème CLASSE DE L'ECOLE DE PELLEPORT</a:t>
            </a:r>
            <a:endParaRPr lang="fr-FR" sz="2000" dirty="0" smtClean="0">
              <a:latin typeface="Times New Roman" pitchFamily="18" charset="0"/>
              <a:cs typeface="Times New Roman" pitchFamily="18" charset="0"/>
            </a:endParaRPr>
          </a:p>
          <a:p>
            <a:r>
              <a:rPr lang="fr-FR" sz="1300" b="1" dirty="0" smtClean="0">
                <a:latin typeface="Times New Roman" pitchFamily="18" charset="0"/>
                <a:cs typeface="Times New Roman" pitchFamily="18" charset="0"/>
              </a:rPr>
              <a:t> </a:t>
            </a:r>
            <a:endParaRPr lang="fr-FR" sz="1300" dirty="0" smtClean="0">
              <a:latin typeface="Times New Roman" pitchFamily="18" charset="0"/>
              <a:cs typeface="Times New Roman" pitchFamily="18" charset="0"/>
            </a:endParaRPr>
          </a:p>
          <a:p>
            <a:r>
              <a:rPr lang="fr-FR" sz="1300" dirty="0" smtClean="0">
                <a:latin typeface="Times New Roman" pitchFamily="18" charset="0"/>
                <a:cs typeface="Times New Roman" pitchFamily="18" charset="0"/>
              </a:rPr>
              <a:t>Le 18 Juin, l’Inspecteur d'Académie de l’Éducation Nationale de Toulouse a confirmé que compte tenu des effectifs annoncés à la prochaine rentrée scolaire, il a été décidé la levée de blocage pour la troisième classe de PELLEPORT.</a:t>
            </a:r>
          </a:p>
          <a:p>
            <a:r>
              <a:rPr lang="fr-FR" sz="1300" dirty="0" smtClean="0">
                <a:latin typeface="Times New Roman" pitchFamily="18" charset="0"/>
                <a:cs typeface="Times New Roman" pitchFamily="18" charset="0"/>
              </a:rPr>
              <a:t>Une bataille gagnée, qu'il faudra probablement recommencer l'année prochaine. Mais à chaque jour suffit sa peine !</a:t>
            </a:r>
          </a:p>
          <a:p>
            <a:r>
              <a:rPr lang="fr-FR" sz="1300" dirty="0" smtClean="0">
                <a:latin typeface="Times New Roman" pitchFamily="18" charset="0"/>
                <a:cs typeface="Times New Roman" pitchFamily="18" charset="0"/>
              </a:rPr>
              <a:t> </a:t>
            </a:r>
          </a:p>
          <a:p>
            <a:r>
              <a:rPr lang="fr-FR" sz="1300" i="1" dirty="0" smtClean="0">
                <a:latin typeface="Times New Roman" pitchFamily="18" charset="0"/>
                <a:cs typeface="Times New Roman" pitchFamily="18" charset="0"/>
              </a:rPr>
              <a:t>Philippe LASUYE</a:t>
            </a:r>
          </a:p>
          <a:p>
            <a:endParaRPr lang="fr-FR" dirty="0"/>
          </a:p>
        </p:txBody>
      </p:sp>
      <p:pic>
        <p:nvPicPr>
          <p:cNvPr id="1026" name="Picture 2" descr="C:\Users\cedric\Documents\article bulletin\pelleport info 4\Ecole de Pelleport.JPG"/>
          <p:cNvPicPr>
            <a:picLocks noChangeAspect="1" noChangeArrowheads="1"/>
          </p:cNvPicPr>
          <p:nvPr/>
        </p:nvPicPr>
        <p:blipFill>
          <a:blip r:embed="rId4" cstate="print"/>
          <a:srcRect/>
          <a:stretch>
            <a:fillRect/>
          </a:stretch>
        </p:blipFill>
        <p:spPr bwMode="auto">
          <a:xfrm>
            <a:off x="2438400" y="2590800"/>
            <a:ext cx="3886200" cy="1885950"/>
          </a:xfrm>
          <a:prstGeom prst="rect">
            <a:avLst/>
          </a:prstGeom>
          <a:noFill/>
        </p:spPr>
      </p:pic>
      <p:sp>
        <p:nvSpPr>
          <p:cNvPr id="11" name="ZoneTexte 10"/>
          <p:cNvSpPr txBox="1"/>
          <p:nvPr/>
        </p:nvSpPr>
        <p:spPr>
          <a:xfrm>
            <a:off x="152400" y="4648200"/>
            <a:ext cx="6400800" cy="2677656"/>
          </a:xfrm>
          <a:prstGeom prst="rect">
            <a:avLst/>
          </a:prstGeom>
          <a:noFill/>
        </p:spPr>
        <p:txBody>
          <a:bodyPr wrap="square" rtlCol="0">
            <a:spAutoFit/>
          </a:bodyPr>
          <a:lstStyle/>
          <a:p>
            <a:pPr algn="ctr"/>
            <a:r>
              <a:rPr lang="fr-FR" sz="2000" b="1" dirty="0" smtClean="0">
                <a:latin typeface="Times New Roman" pitchFamily="18" charset="0"/>
                <a:cs typeface="Times New Roman" pitchFamily="18" charset="0"/>
              </a:rPr>
              <a:t>HOME, SWEET HOME</a:t>
            </a:r>
            <a:endParaRPr lang="fr-FR" sz="2000" dirty="0" smtClean="0">
              <a:latin typeface="Times New Roman" pitchFamily="18" charset="0"/>
              <a:cs typeface="Times New Roman" pitchFamily="18" charset="0"/>
            </a:endParaRPr>
          </a:p>
          <a:p>
            <a:r>
              <a:rPr lang="fr-FR" sz="1300" b="1" dirty="0" smtClean="0">
                <a:latin typeface="Times New Roman" pitchFamily="18" charset="0"/>
                <a:cs typeface="Times New Roman" pitchFamily="18" charset="0"/>
              </a:rPr>
              <a:t> </a:t>
            </a:r>
            <a:endParaRPr lang="fr-FR" sz="1300" dirty="0" smtClean="0">
              <a:latin typeface="Times New Roman" pitchFamily="18" charset="0"/>
              <a:cs typeface="Times New Roman" pitchFamily="18" charset="0"/>
            </a:endParaRPr>
          </a:p>
          <a:p>
            <a:r>
              <a:rPr lang="fr-FR" sz="1300" dirty="0" smtClean="0">
                <a:latin typeface="Times New Roman" pitchFamily="18" charset="0"/>
                <a:cs typeface="Times New Roman" pitchFamily="18" charset="0"/>
              </a:rPr>
              <a:t>En ces temps difficiles, l'adage anglais vantant la douceur du foyer est encore plus vrai. </a:t>
            </a:r>
            <a:r>
              <a:rPr lang="fr-FR" sz="1300" b="1" dirty="0" smtClean="0">
                <a:latin typeface="Times New Roman" pitchFamily="18" charset="0"/>
                <a:cs typeface="Times New Roman" pitchFamily="18" charset="0"/>
              </a:rPr>
              <a:t>Christy FERNANDEZ </a:t>
            </a:r>
            <a:r>
              <a:rPr lang="fr-FR" sz="1300" dirty="0" smtClean="0">
                <a:latin typeface="Times New Roman" pitchFamily="18" charset="0"/>
                <a:cs typeface="Times New Roman" pitchFamily="18" charset="0"/>
              </a:rPr>
              <a:t>a saisi l'opportunité de se rapprocher de chez elle. Elle quitte l'école de PELLEPORT, et à l'occasion de la fête des Écoles du 27 juin, de nombreux parents d'élèves ont choisi de rendre un petit hommage pour une grande maîtresse. Grand cœur, sympathique, souriante, les superlatifs ne manquent pas pour cette maîtresse au grand cœur qui adore son métier et aime ses petits comme on dit. C'est donc sur des textes créoles, que les parents lui ont dit au revoir, et peut être à bientôt.</a:t>
            </a:r>
          </a:p>
          <a:p>
            <a:r>
              <a:rPr lang="fr-FR" sz="1300" dirty="0" smtClean="0">
                <a:latin typeface="Times New Roman" pitchFamily="18" charset="0"/>
                <a:cs typeface="Times New Roman" pitchFamily="18" charset="0"/>
              </a:rPr>
              <a:t> Nous lui souhaitons tous une nouvelle aventure humaine, celle qui créée des rencontres qui changent le quotidien chaque jour.</a:t>
            </a:r>
          </a:p>
          <a:p>
            <a:endParaRPr lang="fr-FR" dirty="0"/>
          </a:p>
        </p:txBody>
      </p:sp>
      <p:pic>
        <p:nvPicPr>
          <p:cNvPr id="1027" name="Picture 3" descr="C:\Users\cedric\Documents\article bulletin\pelleport info 4\DSC02501.JPG"/>
          <p:cNvPicPr>
            <a:picLocks noChangeAspect="1" noChangeArrowheads="1"/>
          </p:cNvPicPr>
          <p:nvPr/>
        </p:nvPicPr>
        <p:blipFill>
          <a:blip r:embed="rId5" cstate="print"/>
          <a:srcRect/>
          <a:stretch>
            <a:fillRect/>
          </a:stretch>
        </p:blipFill>
        <p:spPr bwMode="auto">
          <a:xfrm>
            <a:off x="457200" y="7391400"/>
            <a:ext cx="2032000" cy="1524000"/>
          </a:xfrm>
          <a:prstGeom prst="rect">
            <a:avLst/>
          </a:prstGeom>
          <a:noFill/>
        </p:spPr>
      </p:pic>
      <p:pic>
        <p:nvPicPr>
          <p:cNvPr id="1028" name="Picture 4" descr="C:\Users\cedric\Documents\article bulletin\pelleport info 4\DSC02516.JPG"/>
          <p:cNvPicPr>
            <a:picLocks noChangeAspect="1" noChangeArrowheads="1"/>
          </p:cNvPicPr>
          <p:nvPr/>
        </p:nvPicPr>
        <p:blipFill>
          <a:blip r:embed="rId6" cstate="print"/>
          <a:srcRect/>
          <a:stretch>
            <a:fillRect/>
          </a:stretch>
        </p:blipFill>
        <p:spPr bwMode="auto">
          <a:xfrm>
            <a:off x="4038600" y="6934200"/>
            <a:ext cx="2514600" cy="1885950"/>
          </a:xfrm>
          <a:prstGeom prst="rect">
            <a:avLst/>
          </a:prstGeom>
          <a:noFill/>
        </p:spPr>
      </p:pic>
    </p:spTree>
    <p:extLst>
      <p:ext uri="{BB962C8B-B14F-4D97-AF65-F5344CB8AC3E}">
        <p14:creationId xmlns="" xmlns:p14="http://schemas.microsoft.com/office/powerpoint/2010/main" val="237461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data:image/jpeg;base64,/9j/4AAQSkZJRgABAQAAAQABAAD/2wCEAAkGBxQTEhQUEhQUFRQVFBcUFRQUFBYVFRcUFBQXFxQUFBcYHCggGBolHRUYIjEhJSkrLi4uFx8zODMsNygtLisBCgoKDg0OGA8QFywcHBwsLCwsLCwsLCwsLCwsLCwsLCwsLCwsLCwsLCwsLCwsLCwsLCwsLCwsLCwsLCwsLCwsLP/AABEIARIAuAMBIgACEQEDEQH/xAAcAAABBQEBAQAAAAAAAAAAAAADAAECBAUGBwj/xAA/EAABAwIDBQYEAwYGAgMAAAABAAIRAyEEEjEFQVFhcRMigZGhsQYywfBC0eEUI1JicvEHM4KSssIVoiRDg//EABkBAQEBAQEBAAAAAAAAAAAAAAABAgMEBf/EACERAQEBAQACAgMAAwAAAAAAAAABEQISIQMxQVFhBBOB/9oADAMBAAIRAxEAPwD1diKEIBSzr1484qYuVc1ku1TxNWWORWqqxyssWepiwVinCi0IgXKtIFiY00aFGFNVXITIxCGQtyom1M4JgVJxUEJUSU5UStB5UCUxcoEqyMnzKc2QlIFUMkkkFQoSUw1JTRWBQKtSFMFQewFdIzUKN7qy1oUGqQS0wdoVhir0wrVILn03BWtSJUwEzmrjrSDaiIgkKYKWB0FwRpUHKxAZUs6ZyCXLeagxchlyGEiVrA7yopJkQ4UlAFSlA6kxDlSDkBgUkMPTKYuqkJoU4U6bJW2QVNhUnUiEEoLbXKxTcs5j1ZovWbFjRY5EKqU3I+ZcbG5TPCjCZ7lHMrIHzKJKYlQc5akQnlDATOeo5ltDlMmlRzIiUqJKjKiXICApZkIvUc6uAuZSDkAvTZ0RYzpIGdJBZyI1KnCcBFas2tSAVtFQqrYqMELOxgV5upYqtcrdEqmArVJaqRba9TzqvKdrljGh5UWusOiDVNj0KdttEw1MlQcVElRJVCJUJSJUSURIlRJUS5QLlcEi5RL0NzlAuVQRzlHMoSlKCeZLMhykgKHJIYKSo1RUU2uQGhSCw0tZ0GqJUQ5PKSCs6ndHp01NjEbs4S0wBwUUYoZCaMf4o2wcLh3VhTdVgtbkaQ0nO4N1PVaubwXD/wCIu0bsoNOn7x/W4YPc+IXW4HEdpSpv/jY13iRJWJ3L1ef031xZzOv2skqJcolyG5625plyG56g56G5yomXqBchlyiXKomXKOZRlIIJgp0gE8IEE8JwEkCaEkklRfaUSUIqQKwqakCgkp8yCw0owNlTD0TtVmxrUqir4rENYxz3GGtBcTyAlTfUXGfHu2WimKLXtl5zPhws1psD1Psp114861xz5dSON2li3Vqj6jtXunoNw8BA8F6B8GYrNhg3exxb4HvD/lHgvNw4EWIPQyuq+BsbFSpSvem144d0kQOd/ZeP4OrPk9/l7f8AI5l+P1+HbPcguek5ygWlfQfOMXqMp+zThiqBlIBE7NSZTQCDU4CKWKMIECpSowkgnKZME6BBJOCkgvkJ2hQFREBWVLKnDE4KlKio5EN1Mo0p5Qxi7fwpqYeswPdTzU3jO35m903H2PBeKs2Ph2ZGlpzOFoJAMb7EAL2/4nqZcJiCNexqAdSwge68brCazP5WH6rj81+nb4p9qOI2VRaRq0mwIJJ9ZVnBUcRQe2rh6xztmG1O8CNCINo6R1ChtETWojqfRbOzaWatRbxqNH+5xH5LlHWvUtmUavZsNcMFXKM4ZJaHbwJVwsU3FRzL2PIg6mkKIUi9NnRDCkEiAkXKBKCLkJym4obiqGlMlKaVUOmlJItQOHJKORJBeaQiAqoxyn2qyq0HJZ1U7VRNVMFztE3aKoKqXaJgyPjuu4YR4a4NLnMaTEnKXS4N3A21M9F5dkJc5orVO6L/AC7/APSvQfj2r+6pN41pPRtN594XnmFMPqONpNp67l5vm+3o+Keg35w/KKgJ17wBPoB7rW+GqtQYuhmbnHaMjJ3SO9MkOMQInVYbnfvy86RaNdy0Nk7S7HECrlLsoADLi4BEyAd59Fzn2319PbHVUJ1VeZ4j4/rk92nTaJ4OcYjiSB6LF2h8VYx/yVnNcCDPdDQQflgC/PUL0/7eXn8K9k7RN2i8/wBh/HBytbiW5nAAOqMAuYuS3S/KOm5dZs7alKsJpPDt8aOHVpuFudSs3mxqZ0syEEoWkEJTZVEKQcgZzFAhELlBzkQwUg5RF1MNQO0pKD6zW2JvrlF3EcQNUk1QBWSNZCa1PCImayj2iaySoI2oqu1ds0sPTNSs8MaOOpPBo3lcz8W/HFLBnI1va1by0GA0wC0OteQd3BeWbV2hiMa81a7jlaCQAIa1upDR4dTAXPruRvnm1q/GfxrUxzhTotyUmk5f43TYl24Dl7rKpbMqQJcdFaw+zwxpjXOxo494sB9yt8U15+utdZy5Wrs9wEuefH75eiAzCkkBriZm4Wz8TtApdXAffkqnw1R+p9gpv5awAbKfucUA067NCY6xx4dSuvdTWfUw7i4Se7qQAJsQWhSVMY3aVx14j+33CKza1ZpktuN4kHwINluiiOCZ2GCoLsz/ABMxFGz2mo3hUN45OAnznReh7B+O8HigAH9nUNslSAZ4NOh9+S8uxWADhoucfhAXua35r25A/ot892M3nX0oXpw5eRf4fs2mb0qjDQY8Mc2s8xaC4MGVxFnaiy9XJXfm7HGzBS9NnQCUxK0iwKil2iqZlMIK+NMkuFyIF4ud4A/X2SXJfEm16jKrR3RTJ7rSTaCZqGNBEEG4v1SXG9zWsdp2ifNKhTphwlrgRxBkKYo812QhRJUalEwdRO8ajmOaK2Qqm1NuUMOAa9VlOdA43PRouVNMeQfEvw8xmKrZM2URGd7nuLi0FxLnEknMSmbhx2T+bnN/9siubd20yrVqPZmcHVCWnKQC0OnfyCz2Y45IyDUulxOufMDA5815Ortejmel17Jy861/9Jcf+oVxVsE6WMJ1Pe8TJPujkrNWMX4nplzWgRrNyB7pfDlOG9BrqLuJsdDuVmnRpxmcJJuSbxJnU2CFiNqtZYZRumQb+Cfxf61nFCcRN40O/osF+Oa67nl38s5G+30CdlZv4W0/GXx69PPzI2f2lkxmEo4CxDUNiY491rWgc/vilSqubdsgcNR5bt/DRBsvC5vZbM2IeeR9YWsMcNHWPpZZuy2dnUfOrhA4GOB8NFpHq3wKwNwx/mquP/q0fRdE+oBqQOq5z4UxIbhKZO8u6XqOj0hNtjGlzBDg3NUY2xgwXXbfcRPsvRLnMcLPbojVHEXEzu80zqgGpC5SltIAltQnuhxdJIJAAGuomxEAKziMYzs2hrrQZJtFgQBvJuLc1fNMdC1w4hFAXMUsWA4QLwfxFsTLiJ37tOK6HB18wE66b9epWp1pjz7432k8Ykspz+6aIEd2SBJj8VnRBSWn8VYdlKoagDHVCCTOmZ3dAI/pPkEl875vm446zqvR8fw3ubK5/YPxS+k5sHuSA9riSLuuW7wb7vVeg4Xb9NwJcQ2OczvgRyXiGGrOs4ZXGT3Z72+CJHeGmk9V0Oy8S2owENfmmXAg2IN3mN2/8hderi56c+uXrrqgqMOR5bmBAeyMwne3MCJHMFeIYrZBfXqGrUfVOY955lxGYhpPgF6n8NuLWVHOOlwIiBEj7krgQ8AuJ5D3P/ZX5L6hxPagWCIGgsEGs4AHkFIVAhYm7Tzt52+q88dq2MEIa0fyhFq1IaTwB9lCkQB4IONeDTdzEedldSuUxgrOEk92LAcNyFR2a46rp61IFTp0AtamMajsOfKfvyQ62yS0TmMBdVh269B9T9Vk7exWTuQO8NTPpH3dNJPbn8M1zjDHHorHZ1xvnz3IWFrhl2m+n8W6OCv4XaDnPDYDpP8ACQY6qavjc1U/aKg+YKf7a7ePKenFXdvUsrRG8/kqWAbmgHQkD0MAINbCfFVam1rQe62YaYIAMyBad/FNU2+55bNocDDeQIAA6GNVnV6QDiDuGm8oUkkRrujp7qbVyV09HHCq/IXuLSZcbNtMNtJvy5q5VxPcIaGtiQ4756eIXGFpvJ3xYq7ga7swYTnB4iTO6+p1K1OmbzHTftPZuDBmcHNBzOMRJbYbrADdN9V0WyNoimQXvaGg5YLnH5jY8rCPLiuF2lWyPGYRIa6NRGY/NxkjcIjRGq1A8lzagzVCzvB8QQH5oAuILdTHHgteeT052On2ltDM2qS5/eLnagHM/KGD+KAG5ogWAlJee4jabyB3nWi7nFxsNJJ+7JLj489+++ff/Gt8bZzfTRq4XsGMGUkNe5uYGC4HvSIFjG/cVu/B2IaalWlUqBgZJAcLFrjoDvJJlV6W0KAd3qNVm8uNGo8ZoA1zgt/FfhCoYetReZr1XAtDWNzAyW/ikuEkDrYcN/ec2e0t31j0Jr2UcPXb2jHODHNaRaf3YygCeJXAVa0B8CSSbeAH0TObT7IPD35psC9290fKToAqNaoQLbz46ys9da1OcTe874lVa1Q2t+JvoQfopvcXXJLj970Fvzjz8h+ZCz6X23P2oBqrYrFkt01LfcKrtCXUyA1zpj5WkxeZMC2iwazg0gOsdbiDqkkS2uoNYSNRdXaTuYXHNLTw9FbAHqOHFMPJ2NHEZhlLWjKT3p7zpjURYDqfBZu32B2WN339FjENEG1zu3XiDbW0+IRw8Cmfvcs31G+PdVtnUS8uuNAfePqtjZeEipJI+U6dQs3Y5gOP9ItylRwtt58Sd6n303bnLp6mHB1hUcdhAQDaW6827+pEyP1VBjwdfPNb3SpQWg8hvPC/1W8cdV8VfNcd1pl9ojlzJy+CWKosHZ5SCCzMSDvEAyCbFV8e9rab7d4u56Bw/VZr3iLjfz8UxdW31txMiTJAsRePdbPwzh6ZJqVC0AFuUF4GaJzWmbW3LHo4llNoHZtfMO7wBi54groMLRz0M1Gm1j3CWBwZAMxclobpO5a5nti9fgL4rqtrYgFhAZ2I70yJa5xLTHVYDGGXNn5d+7r0WjXxBDD21Ok54eWWgH5Qdadt5Wf2odVaQ3LmLRGbMJnwtf0Wesq+wSTE8Els1Kc2LW87R52SWZ1I1fjrZp47j5HVWGY1p1lv9QkeapVKZ4d4WVapiCLZb8NV6Nc23Uw7HgSAR1McohVq2xqbos4RpBkLOoY6/wAt98Eg+I0WnhtoAgXnqLqKr/8Ag2n5Xz5fWVXGxix0y7TkR4aLaL2u1A8fzTilHykt6XHrZPGG1R2eW0y4vGaRAzDLG86yNw3rRp1KTiTD4gDuutImTZ3MbtyG2TZwnm37+iC7ZzDcG/8AtPmIWfFdTNGg5+W7WBoMvY2C6TIJe06ADfF0LF7DpFzAw0+8TfKDYNJkZSBqB5pPw9VvyuPR3eHpdCaHTLqV/wCKmQHDpb3Kl5psEf8ACg3FscO8N86yVz+3qApE0+A4l2oB1gLpaWODR/m1W8qrA4f7v1VDaGyn13FzXtfOoFvIZlmzWubjG2NSzAtLi3M6GkNLjOUQIbdXW7FqAfO0/wBVOq23G7YVrZeAfQqU3VGOa1pcSbuFwQNBzXWYfHU32a9hPAET5aqSL1dmOGds54MZqRPJ7R4XKG3ZtaB+7JGndcDPlK9GLBvA8lXq7OpOuabCeOUT5rTDyvaOGqg5TSqDf8rvyVbH0SwU8wcCWT3rak6cF6XsjZbXU8znVDL3kTUfYBxa0CDwHqrb9lyIFR4B3SHf8gUlLHlbKYc5jTMFkW1/EbLptn7bpSc5ltwIBB0EGD1O9dONiQ7MHAn+ZjT6CAq5+HGzJpUD/wDmW7+MlWdYljh6eNpMq1S9naMc1+S47r3fK+DYxf3VLDEdpTPDWOV13OJ+GGO1w7eRZWe30iFlHZ+Ea+7MTTc0kWLTfTS9tb9FzyS2/tubWfUrtvafASki7TZSH+XUquzC+anpoBBAA4pJOdbvWOjoHtNe6/o45uUAaqTqE2e3wc2/qk2lzVym4O7roDtz3OcPA6ru4s79gbMx6lDq4P8AhMeC0XNDTBc08wZHmouA3wqjOZRcNXE+JVilUcNTPgQUZzUM9UB6VeeqMDP6/mFTB/uiNdCCxmI/XTzCd0H5gCONiPNCbV8fRSaeBIPkgk6i12/6/qqb9kNJkDxa4tPl+qtnmPKx+/BR7Q/31QVDTrMEMqvI/hf+dvdVa5fbtKWbiQA6PT6rYbiEZtSfsKeMNrm6G0YPdquZH4S4x/tNlpUtrVz8pY8RrEHTWQQB5K9Voh3zNaerQVnYnZDD8oyHi2yz4L5LWy9omnTDKlOoYnvNhwgknSbeq0qW16J/+xo5P7n/AChc9haWIo/5dcn+sST43T4rb1aIexr+OW51/hd+Snji7rrW1JuLjiLjzUiVyWCBq9+nQrME3NNrWHnAkE+CM3aTAY/aarXN1ZUp5j0daQplPTpgvPduP/8AkVDc987xaLLpmbcEj95TcD1YY/1H6Lm6+zqlSq9zexIc4kEVRIkkiQQs2a3z1geFo5mmBcG82PqkrI2biGSRSJ5tIcCOguktz6Yv20hUtaPFEDpHP73qpm+7ojTOkn0W0XqNeQGfux/M4X6FwvCniMMWRdh5tcD5hZpc4bvDXXmj4XEhpPaMJHEEg9RxQHyIVSmidq0mWTB4i48kTXxQU54qJBnkrNSkeBQ3NiyqIg9d24qYcfvRDe0/X7hKTqgsNd96hSkKuPuVNp++SAzRwPmokRqCObYH6eyYFSB5/kgcPcNCD11RG1xoRB4X/JAdzHi36ph1nkYPofu6C1AKHVwjXC4BHNAzRxHqkMS4a+25ACrsofhzNPFpKCaNZv4mvHCo0H3lXm47jCI3EA6/mgxBH46DerGj2EQmGEw7t0HgXPZ7mFuPpg71WrYSf4TyIB9VMFH/AMJTOheOj/qQkrHZFugI8ZHkUkz+GhtM8OHgFMNN7a8FXdVcNb28/wAkem6wvHhZRT5jv8fySJJTtI336KAqCdR4fRUXMHjXM7hAe0/hi/gQp073gtHX6qs127fz6K/g8dkEOaHtP4TuMzI/JA4Hj4yo1BKBXrgk5GkN/hMHroNFKlUPpvCAZpAHqdeig8+X6o5En79UJ1GNw3XCqAtqDd0gqQf9hAZBJtv3jTop5t59B03FAePs+ycHwQc3l1S7VBZa7hy0Ui8Osb+/6Ktnt97k4d4BAQ0IHdJHI38jqFCoSIkEcufgpB/2FMPn9UAlEnhCP2YN7j69UN9A8LefoEDdoQL2HFP+0cCDyJhQyHd5/RV3Dz5W1Ko0O1G8Qks8/wBXgbffunRA3Ur7/EO/JTInVrj/AKTEx7K3mg9N2nrCkKvEiOH6rDSnHDNHNtkxB00jh5K6ag3T97ymIBQZ9xeDOmimaxmN/S5V5rRe48lXxFCeRG8IJ4TFgO77Q4b9QRzEFdBiNnU3NzUDOhgEu9Vy7KnEEEdfON4RGz724coCC8Xib9NLyiOdbeFRpUHkSxjnRaQDrwMI1AxYyCNxCqJPYOnT2sqz2X6Xm/D1V036IeUDd9UFCs287xvjdzKZp3zfw8lar0t+/pxCpOpASHga2gnXffp0VD5/Dhf2U2v0iDfTr7qoaU2M8Re3gZSp4PTWOAM+N/z3oLoqxqRB0n7spNr+PQfXeqTKcRpE218R0v1UmPvv4Ekcee9BfZWO71iD6orKvhuVFtTy6CPzRe0HTT1QW56ffJCcwHWNNf0/ugsrXv8A2RxUCIr1GcP7dd40SR8w+9UkEXj6+4Uan35pJLLQtHX75J/xJJIBzfwKGDb74pJIA4v52dQpVbC3P2TpIje+Hj33dR7IPxK6KkjXK1JJIVkCoYFzqN/NaDd/3wSSVUM6eA/5KpUEtdN/m+v5BJJEZOGH+Wd9771eoaDqfv0SSSLRTr4hAd8x6fkkkqykwS0Tz9lKbtG7KbJJIqY+o9kemfr6TCdJEM/Up0klR//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Titre 6"/>
          <p:cNvSpPr txBox="1">
            <a:spLocks/>
          </p:cNvSpPr>
          <p:nvPr/>
        </p:nvSpPr>
        <p:spPr>
          <a:xfrm>
            <a:off x="3733800" y="152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rPr>
              <a:t>La vie de la commune</a:t>
            </a:r>
            <a:endParaRPr kumimoji="0" lang="fr-FR" sz="2100" b="1"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sp>
        <p:nvSpPr>
          <p:cNvPr id="5" name="Espace réservé du contenu 4"/>
          <p:cNvSpPr>
            <a:spLocks noGrp="1"/>
          </p:cNvSpPr>
          <p:nvPr>
            <p:ph idx="1"/>
          </p:nvPr>
        </p:nvSpPr>
        <p:spPr>
          <a:xfrm>
            <a:off x="-76200" y="990600"/>
            <a:ext cx="6934200" cy="7696200"/>
          </a:xfrm>
        </p:spPr>
        <p:txBody>
          <a:bodyPr>
            <a:normAutofit fontScale="85000" lnSpcReduction="20000"/>
          </a:bodyPr>
          <a:lstStyle/>
          <a:p>
            <a:pPr algn="ctr">
              <a:buNone/>
            </a:pPr>
            <a:r>
              <a:rPr lang="fr-FR" sz="2400" b="1" dirty="0" smtClean="0">
                <a:latin typeface="Times New Roman" pitchFamily="18" charset="0"/>
                <a:cs typeface="Times New Roman" pitchFamily="18" charset="0"/>
              </a:rPr>
              <a:t>DROLE DE DAMES</a:t>
            </a:r>
          </a:p>
          <a:p>
            <a:pPr>
              <a:buNone/>
            </a:pPr>
            <a:endParaRPr lang="fr-FR" sz="1300" dirty="0" smtClean="0">
              <a:latin typeface="Times New Roman" pitchFamily="18" charset="0"/>
              <a:cs typeface="Times New Roman" pitchFamily="18" charset="0"/>
            </a:endParaRPr>
          </a:p>
          <a:p>
            <a:pPr>
              <a:buNone/>
            </a:pPr>
            <a:r>
              <a:rPr lang="fr-FR" sz="1300" dirty="0" smtClean="0">
                <a:latin typeface="Times New Roman" pitchFamily="18" charset="0"/>
                <a:cs typeface="Times New Roman" pitchFamily="18" charset="0"/>
              </a:rPr>
              <a:t>	</a:t>
            </a:r>
            <a:r>
              <a:rPr lang="fr-FR" sz="1500" dirty="0" smtClean="0">
                <a:latin typeface="Times New Roman" pitchFamily="18" charset="0"/>
                <a:cs typeface="Times New Roman" pitchFamily="18" charset="0"/>
              </a:rPr>
              <a:t>Il était une fois, six jeunes femmes, belles, intelligentes et indépendantes, tout juste sorties, ce vendredi soir 12 juin 2015, de l’école de PELLEPORT, et à qui l’on avait confié les multiples tâches ménagères plutôt ennuyeuses. Elles décident, en parents responsables, de se réunir pour fonder leur groupe d’un week-end, et repeindre le préau de la garderie de PELLEPORT.</a:t>
            </a:r>
          </a:p>
          <a:p>
            <a:pPr>
              <a:buNone/>
            </a:pPr>
            <a:r>
              <a:rPr lang="fr-FR" sz="1500" dirty="0" smtClean="0">
                <a:latin typeface="Times New Roman" pitchFamily="18" charset="0"/>
                <a:cs typeface="Times New Roman" pitchFamily="18" charset="0"/>
              </a:rPr>
              <a:t>	Des idées, de l’énergie, beaucoup de confiance et de générosité, voilà ce qui réunit cette équipe féminine, bien décidée à refaire la « déco ».</a:t>
            </a:r>
          </a:p>
          <a:p>
            <a:pPr>
              <a:buNone/>
            </a:pPr>
            <a:r>
              <a:rPr lang="fr-FR" sz="1500" dirty="0" smtClean="0">
                <a:latin typeface="Times New Roman" pitchFamily="18" charset="0"/>
                <a:cs typeface="Times New Roman" pitchFamily="18" charset="0"/>
              </a:rPr>
              <a:t>	C’est d’abord Sandrine, qui d’une main experte réalise de superbes dessins, puis Claudie, Sophie et Séverine qui le pinceau à la main, mettent l’idée de la génitrice en forme, et Virginie, qui n’écoute que son courage brave le vertige et la peur, au sommet de l’échafaudage, sans tomber une seule fois. Enfin, c’est à Florence, que revient la touche finale, la prouesse ultime, d’écrire avec application et concentration les prénoms de nos chères têtes blondes.</a:t>
            </a:r>
          </a:p>
          <a:p>
            <a:pPr>
              <a:buNone/>
            </a:pPr>
            <a:r>
              <a:rPr lang="fr-FR" sz="1500" dirty="0" smtClean="0">
                <a:latin typeface="Times New Roman" pitchFamily="18" charset="0"/>
                <a:cs typeface="Times New Roman" pitchFamily="18" charset="0"/>
              </a:rPr>
              <a:t/>
            </a:r>
            <a:br>
              <a:rPr lang="fr-FR" sz="1500" dirty="0" smtClean="0">
                <a:latin typeface="Times New Roman" pitchFamily="18" charset="0"/>
                <a:cs typeface="Times New Roman" pitchFamily="18" charset="0"/>
              </a:rPr>
            </a:br>
            <a:r>
              <a:rPr lang="fr-FR" sz="1500" dirty="0" smtClean="0">
                <a:latin typeface="Times New Roman" pitchFamily="18" charset="0"/>
                <a:cs typeface="Times New Roman" pitchFamily="18" charset="0"/>
              </a:rPr>
              <a:t>Voilà en quelques mots, quelques images, la prouesse réalisée, par cette équipe hors de commun. Félicitons-les, car elles sont la preuve du dynamisme des parents d’élèves de PELLEPORT.</a:t>
            </a:r>
          </a:p>
          <a:p>
            <a:pPr>
              <a:buNone/>
            </a:pPr>
            <a:endParaRPr lang="fr-FR" sz="1300" dirty="0" smtClean="0">
              <a:latin typeface="Times New Roman" pitchFamily="18" charset="0"/>
              <a:cs typeface="Times New Roman" pitchFamily="18" charset="0"/>
            </a:endParaRPr>
          </a:p>
          <a:p>
            <a:pPr>
              <a:buNone/>
            </a:pPr>
            <a:r>
              <a:rPr lang="fr-FR" sz="1400" dirty="0" smtClean="0"/>
              <a:t>	</a:t>
            </a:r>
            <a:r>
              <a:rPr lang="fr-FR" sz="1500" dirty="0" smtClean="0">
                <a:latin typeface="Times New Roman" pitchFamily="18" charset="0"/>
                <a:cs typeface="Times New Roman" pitchFamily="18" charset="0"/>
              </a:rPr>
              <a:t>Philippe LASUYE</a:t>
            </a:r>
          </a:p>
          <a:p>
            <a:pPr>
              <a:buNone/>
            </a:pPr>
            <a:endParaRPr lang="fr-FR" sz="1500" i="1" dirty="0" smtClean="0">
              <a:latin typeface="Times New Roman" pitchFamily="18" charset="0"/>
              <a:cs typeface="Times New Roman" pitchFamily="18" charset="0"/>
            </a:endParaRPr>
          </a:p>
          <a:p>
            <a:pPr>
              <a:buNone/>
            </a:pPr>
            <a:endParaRPr lang="fr-FR" sz="1500" i="1" dirty="0" smtClean="0">
              <a:latin typeface="Times New Roman" pitchFamily="18" charset="0"/>
              <a:cs typeface="Times New Roman" pitchFamily="18" charset="0"/>
            </a:endParaRPr>
          </a:p>
          <a:p>
            <a:pPr>
              <a:buNone/>
            </a:pPr>
            <a:endParaRPr lang="fr-FR" sz="1500" i="1" dirty="0" smtClean="0">
              <a:latin typeface="Times New Roman" pitchFamily="18" charset="0"/>
              <a:cs typeface="Times New Roman" pitchFamily="18" charset="0"/>
            </a:endParaRPr>
          </a:p>
          <a:p>
            <a:pPr>
              <a:buNone/>
            </a:pPr>
            <a:endParaRPr lang="fr-FR" sz="1500" i="1" dirty="0" smtClean="0">
              <a:latin typeface="Times New Roman" pitchFamily="18" charset="0"/>
              <a:cs typeface="Times New Roman" pitchFamily="18" charset="0"/>
            </a:endParaRPr>
          </a:p>
          <a:p>
            <a:pPr>
              <a:buNone/>
            </a:pPr>
            <a:endParaRPr lang="fr-FR" sz="1500" i="1" dirty="0" smtClean="0">
              <a:latin typeface="Times New Roman" pitchFamily="18" charset="0"/>
              <a:cs typeface="Times New Roman" pitchFamily="18" charset="0"/>
            </a:endParaRPr>
          </a:p>
          <a:p>
            <a:pPr>
              <a:buNone/>
            </a:pPr>
            <a:r>
              <a:rPr lang="fr-FR" sz="1500" i="1" dirty="0" smtClean="0">
                <a:latin typeface="Times New Roman" pitchFamily="18" charset="0"/>
                <a:cs typeface="Times New Roman" pitchFamily="18" charset="0"/>
              </a:rPr>
              <a:t>	Remerciements particuliers à Sandrine SIMON, Claudie AGUILAR, Sophie PAYET, Cédric COURTY, Virginie SORIA, Séverine BONNARD et Florence BOSELI, et plus généralement aux parents d'élèves et à la Mairie de PELLEPORT pour la fourniture des matières.</a:t>
            </a:r>
          </a:p>
          <a:p>
            <a:pPr>
              <a:buNone/>
            </a:pPr>
            <a:endParaRPr lang="fr-FR" sz="1300" dirty="0" smtClean="0">
              <a:latin typeface="Times New Roman" pitchFamily="18" charset="0"/>
              <a:cs typeface="Times New Roman" pitchFamily="18" charset="0"/>
            </a:endParaRPr>
          </a:p>
          <a:p>
            <a:pPr algn="ctr">
              <a:buNone/>
            </a:pPr>
            <a:r>
              <a:rPr lang="fr-FR" sz="1300" dirty="0" smtClean="0">
                <a:latin typeface="Times New Roman" pitchFamily="18" charset="0"/>
                <a:cs typeface="Times New Roman" pitchFamily="18" charset="0"/>
              </a:rPr>
              <a:t>   **********                                                                   </a:t>
            </a:r>
          </a:p>
          <a:p>
            <a:pPr>
              <a:buNone/>
            </a:pPr>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pPr>
              <a:buNone/>
            </a:pPr>
            <a:r>
              <a:rPr lang="fr-FR" sz="1400" i="1" dirty="0" smtClean="0"/>
              <a:t>	</a:t>
            </a:r>
          </a:p>
          <a:p>
            <a:pPr>
              <a:buNone/>
            </a:pPr>
            <a:r>
              <a:rPr lang="fr-FR" sz="1400" i="1" dirty="0" smtClean="0">
                <a:latin typeface="Times New Roman" pitchFamily="18" charset="0"/>
                <a:cs typeface="Times New Roman" pitchFamily="18" charset="0"/>
              </a:rPr>
              <a:t>	</a:t>
            </a:r>
          </a:p>
          <a:p>
            <a:pPr>
              <a:buNone/>
            </a:pPr>
            <a:endParaRPr lang="fr-FR" sz="1400" i="1" dirty="0" smtClean="0">
              <a:latin typeface="Times New Roman" pitchFamily="18" charset="0"/>
              <a:cs typeface="Times New Roman" pitchFamily="18" charset="0"/>
            </a:endParaRPr>
          </a:p>
          <a:p>
            <a:pPr>
              <a:buNone/>
            </a:pPr>
            <a:r>
              <a:rPr lang="fr-FR" sz="1400" i="1" dirty="0" smtClean="0">
                <a:latin typeface="Times New Roman" pitchFamily="18" charset="0"/>
                <a:cs typeface="Times New Roman" pitchFamily="18" charset="0"/>
              </a:rPr>
              <a:t>	</a:t>
            </a:r>
            <a:endParaRPr lang="fr-FR" sz="1300" i="1" dirty="0" smtClean="0"/>
          </a:p>
          <a:p>
            <a:pPr>
              <a:buNone/>
            </a:pPr>
            <a:endParaRPr lang="fr-FR" sz="1300" i="1" dirty="0" smtClean="0"/>
          </a:p>
          <a:p>
            <a:pPr>
              <a:buNone/>
            </a:pPr>
            <a:endParaRPr lang="fr-FR" sz="1300" dirty="0">
              <a:latin typeface="Times New Roman" pitchFamily="18" charset="0"/>
              <a:cs typeface="Times New Roman" pitchFamily="18" charset="0"/>
            </a:endParaRPr>
          </a:p>
        </p:txBody>
      </p:sp>
      <p:pic>
        <p:nvPicPr>
          <p:cNvPr id="6" name="images1"/>
          <p:cNvPicPr/>
          <p:nvPr/>
        </p:nvPicPr>
        <p:blipFill>
          <a:blip r:embed="rId3" cstate="print">
            <a:alphaModFix/>
            <a:lum/>
          </a:blip>
          <a:srcRect/>
          <a:stretch>
            <a:fillRect/>
          </a:stretch>
        </p:blipFill>
        <p:spPr>
          <a:xfrm>
            <a:off x="1828800" y="3886200"/>
            <a:ext cx="3276600" cy="1066800"/>
          </a:xfrm>
          <a:prstGeom prst="rect">
            <a:avLst/>
          </a:prstGeom>
          <a:noFill/>
          <a:ln>
            <a:noFill/>
            <a:prstDash/>
          </a:ln>
        </p:spPr>
      </p:pic>
      <p:sp>
        <p:nvSpPr>
          <p:cNvPr id="9" name="ZoneTexte 8"/>
          <p:cNvSpPr txBox="1"/>
          <p:nvPr/>
        </p:nvSpPr>
        <p:spPr>
          <a:xfrm>
            <a:off x="228600" y="6172200"/>
            <a:ext cx="6324600" cy="3077766"/>
          </a:xfrm>
          <a:prstGeom prst="rect">
            <a:avLst/>
          </a:prstGeom>
          <a:noFill/>
        </p:spPr>
        <p:txBody>
          <a:bodyPr wrap="square" rtlCol="0">
            <a:spAutoFit/>
          </a:bodyPr>
          <a:lstStyle/>
          <a:p>
            <a:pPr algn="ctr"/>
            <a:r>
              <a:rPr lang="fr-FR" sz="2000" b="1" dirty="0" smtClean="0">
                <a:latin typeface="Times New Roman" pitchFamily="18" charset="0"/>
                <a:cs typeface="Times New Roman" pitchFamily="18" charset="0"/>
              </a:rPr>
              <a:t>L'AUTOROUTE DE PELLEPORT</a:t>
            </a:r>
            <a:endParaRPr lang="fr-FR" sz="2000" dirty="0" smtClean="0">
              <a:latin typeface="Times New Roman" pitchFamily="18" charset="0"/>
              <a:cs typeface="Times New Roman" pitchFamily="18" charset="0"/>
            </a:endParaRPr>
          </a:p>
          <a:p>
            <a:r>
              <a:rPr lang="fr-FR" sz="1300" b="1" dirty="0" smtClean="0">
                <a:latin typeface="Times New Roman" pitchFamily="18" charset="0"/>
                <a:cs typeface="Times New Roman" pitchFamily="18" charset="0"/>
              </a:rPr>
              <a:t> </a:t>
            </a:r>
            <a:endParaRPr lang="fr-FR" sz="1300" dirty="0" smtClean="0">
              <a:latin typeface="Times New Roman" pitchFamily="18" charset="0"/>
              <a:cs typeface="Times New Roman" pitchFamily="18" charset="0"/>
            </a:endParaRPr>
          </a:p>
          <a:p>
            <a:r>
              <a:rPr lang="fr-FR" sz="1300" dirty="0" smtClean="0">
                <a:latin typeface="Times New Roman" pitchFamily="18" charset="0"/>
                <a:cs typeface="Times New Roman" pitchFamily="18" charset="0"/>
              </a:rPr>
              <a:t>Le nouveau chemin (VISA à définir) doit ouvrir à la circulation prochainement. Son inauguration officielle n'est pas encore programmée.</a:t>
            </a:r>
          </a:p>
          <a:p>
            <a:r>
              <a:rPr lang="fr-FR" sz="1300" dirty="0" smtClean="0">
                <a:latin typeface="Times New Roman" pitchFamily="18" charset="0"/>
                <a:cs typeface="Times New Roman" pitchFamily="18" charset="0"/>
              </a:rPr>
              <a:t>Ce barreau important de 1 km (?) relie le centre du village au niveau de l'entrée de la commune, tronçon de desserte du futur lotissement en projet pour l'année prochaine.</a:t>
            </a:r>
          </a:p>
          <a:p>
            <a:r>
              <a:rPr lang="fr-FR" sz="1300" dirty="0" smtClean="0">
                <a:latin typeface="Times New Roman" pitchFamily="18" charset="0"/>
                <a:cs typeface="Times New Roman" pitchFamily="18" charset="0"/>
              </a:rPr>
              <a:t>L’acquisition du chemin, la construction puis sa prochaine exploitation, vont permettre de désenclaver les propriétés limitrophes. Les travaux ont été réalisés plus rapidement que ce qui était envisagé, et depuis peu, il reste quelques travaux de débroussaillage.</a:t>
            </a:r>
          </a:p>
          <a:p>
            <a:r>
              <a:rPr lang="fr-FR" sz="1300" dirty="0" smtClean="0">
                <a:latin typeface="Times New Roman" pitchFamily="18" charset="0"/>
                <a:cs typeface="Times New Roman" pitchFamily="18" charset="0"/>
              </a:rPr>
              <a:t>L’espoir que son ouverture coïncide avec le premier grand rush des vacances pouvait être perçu.</a:t>
            </a:r>
          </a:p>
          <a:p>
            <a:r>
              <a:rPr lang="fr-FR" sz="1300" dirty="0" smtClean="0">
                <a:latin typeface="Times New Roman" pitchFamily="18" charset="0"/>
                <a:cs typeface="Times New Roman" pitchFamily="18" charset="0"/>
              </a:rPr>
              <a:t>Faciliter les échanges de trafic au nord de la Commune, rendant possible les mouvements entre les maisons du futur lotissement, qui ne l'étaient que de manière incomplète.</a:t>
            </a:r>
          </a:p>
          <a:p>
            <a:endParaRPr lang="fr-FR" dirty="0"/>
          </a:p>
        </p:txBody>
      </p:sp>
    </p:spTree>
    <p:extLst>
      <p:ext uri="{BB962C8B-B14F-4D97-AF65-F5344CB8AC3E}">
        <p14:creationId xmlns="" xmlns:p14="http://schemas.microsoft.com/office/powerpoint/2010/main" val="128888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57600" y="152400"/>
            <a:ext cx="2971800" cy="538609"/>
          </a:xfrm>
          <a:prstGeom prst="rect">
            <a:avLst/>
          </a:prstGeom>
          <a:noFill/>
        </p:spPr>
        <p:txBody>
          <a:bodyPr wrap="square" rtlCol="0">
            <a:spAutoFit/>
          </a:bodyPr>
          <a:lstStyle/>
          <a:p>
            <a:pPr algn="ctr"/>
            <a:r>
              <a:rPr lang="fr-FR" sz="2900" dirty="0" smtClean="0">
                <a:solidFill>
                  <a:srgbClr val="0070C0"/>
                </a:solidFill>
                <a:latin typeface="Times New Roman" pitchFamily="18" charset="0"/>
                <a:cs typeface="Times New Roman" pitchFamily="18" charset="0"/>
              </a:rPr>
              <a:t>Aux alentours…</a:t>
            </a:r>
            <a:endParaRPr lang="fr-FR" sz="2900" dirty="0">
              <a:solidFill>
                <a:srgbClr val="0070C0"/>
              </a:solidFill>
              <a:latin typeface="Times New Roman" pitchFamily="18" charset="0"/>
              <a:cs typeface="Times New Roman" pitchFamily="18" charset="0"/>
            </a:endParaRPr>
          </a:p>
        </p:txBody>
      </p:sp>
      <p:pic>
        <p:nvPicPr>
          <p:cNvPr id="1026" name="Picture 2" descr="C:\Users\cedric\Documents\article bulletin\pelleport info 4\WASSAN_2015.jpg"/>
          <p:cNvPicPr>
            <a:picLocks noChangeAspect="1" noChangeArrowheads="1"/>
          </p:cNvPicPr>
          <p:nvPr/>
        </p:nvPicPr>
        <p:blipFill>
          <a:blip r:embed="rId2" cstate="print"/>
          <a:srcRect/>
          <a:stretch>
            <a:fillRect/>
          </a:stretch>
        </p:blipFill>
        <p:spPr bwMode="auto">
          <a:xfrm>
            <a:off x="381000" y="1066800"/>
            <a:ext cx="3540783" cy="5257800"/>
          </a:xfrm>
          <a:prstGeom prst="rect">
            <a:avLst/>
          </a:prstGeom>
          <a:noFill/>
        </p:spPr>
      </p:pic>
      <p:pic>
        <p:nvPicPr>
          <p:cNvPr id="1027" name="Picture 3" descr="C:\Users\cedric\Documents\article bulletin\pelleport info 4\affiche_festival_dmpt_2015web.jpg"/>
          <p:cNvPicPr>
            <a:picLocks noChangeAspect="1" noChangeArrowheads="1"/>
          </p:cNvPicPr>
          <p:nvPr/>
        </p:nvPicPr>
        <p:blipFill>
          <a:blip r:embed="rId3" cstate="print"/>
          <a:srcRect/>
          <a:stretch>
            <a:fillRect/>
          </a:stretch>
        </p:blipFill>
        <p:spPr bwMode="auto">
          <a:xfrm>
            <a:off x="4038600" y="5105400"/>
            <a:ext cx="2590800" cy="3724024"/>
          </a:xfrm>
          <a:prstGeom prst="rect">
            <a:avLst/>
          </a:prstGeom>
          <a:noFill/>
        </p:spPr>
      </p:pic>
      <p:sp>
        <p:nvSpPr>
          <p:cNvPr id="7" name="ZoneTexte 6"/>
          <p:cNvSpPr txBox="1"/>
          <p:nvPr/>
        </p:nvSpPr>
        <p:spPr>
          <a:xfrm>
            <a:off x="4038600" y="1524000"/>
            <a:ext cx="2514600" cy="2985433"/>
          </a:xfrm>
          <a:prstGeom prst="rect">
            <a:avLst/>
          </a:prstGeom>
          <a:noFill/>
        </p:spPr>
        <p:txBody>
          <a:bodyPr wrap="square" rtlCol="0">
            <a:spAutoFit/>
          </a:bodyPr>
          <a:lstStyle/>
          <a:p>
            <a:pPr algn="ctr"/>
            <a:r>
              <a:rPr lang="fr-FR" sz="2000" dirty="0" smtClean="0"/>
              <a:t>Marché nocturne à Cadours les</a:t>
            </a:r>
          </a:p>
          <a:p>
            <a:pPr algn="ctr"/>
            <a:r>
              <a:rPr lang="fr-FR" sz="2000" dirty="0" smtClean="0"/>
              <a:t>25 juillet</a:t>
            </a:r>
          </a:p>
          <a:p>
            <a:pPr algn="ctr"/>
            <a:r>
              <a:rPr lang="fr-FR" sz="2000" dirty="0" smtClean="0"/>
              <a:t>8 août et 29 août</a:t>
            </a:r>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1030" name="Picture 6" descr="Résultat de recherche d'images pour &quot;ail violet de cadours&quot;"/>
          <p:cNvPicPr>
            <a:picLocks noChangeAspect="1" noChangeArrowheads="1"/>
          </p:cNvPicPr>
          <p:nvPr/>
        </p:nvPicPr>
        <p:blipFill>
          <a:blip r:embed="rId4" cstate="print"/>
          <a:srcRect/>
          <a:stretch>
            <a:fillRect/>
          </a:stretch>
        </p:blipFill>
        <p:spPr bwMode="auto">
          <a:xfrm>
            <a:off x="4724400" y="2971800"/>
            <a:ext cx="1400175" cy="1524001"/>
          </a:xfrm>
          <a:prstGeom prst="rect">
            <a:avLst/>
          </a:prstGeom>
          <a:noFill/>
        </p:spPr>
      </p:pic>
      <p:pic>
        <p:nvPicPr>
          <p:cNvPr id="1032" name="Picture 8" descr="Résultat de recherche d'images pour &quot;31 notes d'été 2015&quot;"/>
          <p:cNvPicPr>
            <a:picLocks noChangeAspect="1" noChangeArrowheads="1"/>
          </p:cNvPicPr>
          <p:nvPr/>
        </p:nvPicPr>
        <p:blipFill>
          <a:blip r:embed="rId5" cstate="print"/>
          <a:srcRect/>
          <a:stretch>
            <a:fillRect/>
          </a:stretch>
        </p:blipFill>
        <p:spPr bwMode="auto">
          <a:xfrm>
            <a:off x="457200" y="6858000"/>
            <a:ext cx="3314700" cy="13811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52400"/>
            <a:ext cx="6172200" cy="533400"/>
          </a:xfrm>
        </p:spPr>
        <p:txBody>
          <a:bodyPr>
            <a:normAutofit/>
          </a:bodyPr>
          <a:lstStyle/>
          <a:p>
            <a:pPr algn="r"/>
            <a:r>
              <a:rPr lang="fr-FR" sz="2900" dirty="0" smtClean="0">
                <a:solidFill>
                  <a:srgbClr val="0070C0"/>
                </a:solidFill>
                <a:latin typeface="Times New Roman" pitchFamily="18" charset="0"/>
                <a:cs typeface="Times New Roman" pitchFamily="18" charset="0"/>
              </a:rPr>
              <a:t>Infos pratiques…</a:t>
            </a:r>
            <a:endParaRPr lang="fr-FR" sz="2900" dirty="0">
              <a:solidFill>
                <a:srgbClr val="0070C0"/>
              </a:solidFill>
              <a:latin typeface="Times New Roman" pitchFamily="18" charset="0"/>
              <a:cs typeface="Times New Roman" pitchFamily="18" charset="0"/>
            </a:endParaRPr>
          </a:p>
        </p:txBody>
      </p:sp>
      <p:sp>
        <p:nvSpPr>
          <p:cNvPr id="4" name="Espace réservé du contenu 3"/>
          <p:cNvSpPr txBox="1">
            <a:spLocks noGrp="1"/>
          </p:cNvSpPr>
          <p:nvPr>
            <p:ph idx="1"/>
          </p:nvPr>
        </p:nvSpPr>
        <p:spPr>
          <a:xfrm>
            <a:off x="304800" y="990600"/>
            <a:ext cx="3086100" cy="2677656"/>
          </a:xfrm>
          <a:prstGeom prst="rect">
            <a:avLst/>
          </a:prstGeom>
          <a:noFill/>
        </p:spPr>
        <p:txBody>
          <a:bodyPr wrap="square" rtlCol="0">
            <a:spAutoFit/>
          </a:bodyPr>
          <a:lstStyle/>
          <a:p>
            <a:r>
              <a:rPr lang="fr-FR" sz="1200" b="1" dirty="0" smtClean="0">
                <a:latin typeface="Times New Roman" panose="02020603050405020304" pitchFamily="18" charset="0"/>
                <a:cs typeface="Times New Roman" panose="02020603050405020304" pitchFamily="18" charset="0"/>
              </a:rPr>
              <a:t>Mairie : </a:t>
            </a:r>
          </a:p>
          <a:p>
            <a:r>
              <a:rPr lang="fr-FR" sz="1200" dirty="0" smtClean="0">
                <a:latin typeface="Times New Roman" panose="02020603050405020304" pitchFamily="18" charset="0"/>
                <a:cs typeface="Times New Roman" panose="02020603050405020304" pitchFamily="18" charset="0"/>
              </a:rPr>
              <a:t>Le </a:t>
            </a:r>
            <a:r>
              <a:rPr lang="fr-FR" sz="1200" dirty="0">
                <a:latin typeface="Times New Roman" panose="02020603050405020304" pitchFamily="18" charset="0"/>
                <a:cs typeface="Times New Roman" panose="02020603050405020304" pitchFamily="18" charset="0"/>
              </a:rPr>
              <a:t>Village</a:t>
            </a:r>
            <a:br>
              <a:rPr lang="fr-FR" sz="1200" dirty="0">
                <a:latin typeface="Times New Roman" panose="02020603050405020304" pitchFamily="18" charset="0"/>
                <a:cs typeface="Times New Roman" panose="02020603050405020304" pitchFamily="18" charset="0"/>
              </a:rPr>
            </a:br>
            <a:r>
              <a:rPr lang="fr-FR" sz="1200" dirty="0">
                <a:latin typeface="Times New Roman" panose="02020603050405020304" pitchFamily="18" charset="0"/>
                <a:cs typeface="Times New Roman" panose="02020603050405020304" pitchFamily="18" charset="0"/>
              </a:rPr>
              <a:t>31480 Pelleport </a:t>
            </a:r>
            <a:endParaRPr lang="fr-FR" sz="1200" dirty="0" smtClean="0">
              <a:latin typeface="Times New Roman" panose="02020603050405020304" pitchFamily="18" charset="0"/>
              <a:cs typeface="Times New Roman" panose="02020603050405020304" pitchFamily="18" charset="0"/>
            </a:endParaRPr>
          </a:p>
          <a:p>
            <a:endParaRPr lang="fr-FR" sz="1200" dirty="0">
              <a:latin typeface="Times New Roman" panose="02020603050405020304" pitchFamily="18" charset="0"/>
              <a:cs typeface="Times New Roman" panose="02020603050405020304" pitchFamily="18" charset="0"/>
            </a:endParaRPr>
          </a:p>
          <a:p>
            <a:r>
              <a:rPr lang="fr-FR" sz="1200" b="1" dirty="0" smtClean="0">
                <a:latin typeface="Times New Roman" panose="02020603050405020304" pitchFamily="18" charset="0"/>
                <a:cs typeface="Times New Roman" panose="02020603050405020304" pitchFamily="18" charset="0"/>
              </a:rPr>
              <a:t>Horaires d’ouverture du 3/07 au  28/08</a:t>
            </a:r>
          </a:p>
          <a:p>
            <a:r>
              <a:rPr lang="fr-FR" sz="1200" dirty="0" smtClean="0">
                <a:latin typeface="Times New Roman" panose="02020603050405020304" pitchFamily="18" charset="0"/>
                <a:cs typeface="Times New Roman" panose="02020603050405020304" pitchFamily="18" charset="0"/>
              </a:rPr>
              <a:t>Jeudi : 14h00 à 18h00</a:t>
            </a:r>
          </a:p>
          <a:p>
            <a:endParaRPr lang="fr-FR" sz="1200" dirty="0" smtClean="0">
              <a:latin typeface="Times New Roman" panose="02020603050405020304" pitchFamily="18" charset="0"/>
              <a:cs typeface="Times New Roman" panose="02020603050405020304" pitchFamily="18" charset="0"/>
            </a:endParaRPr>
          </a:p>
          <a:p>
            <a:r>
              <a:rPr lang="fr-FR" sz="1200" dirty="0" smtClean="0">
                <a:latin typeface="Times New Roman" panose="02020603050405020304" pitchFamily="18" charset="0"/>
                <a:cs typeface="Times New Roman" panose="02020603050405020304" pitchFamily="18" charset="0"/>
              </a:rPr>
              <a:t>Tel. 05 61 85 36 40 </a:t>
            </a:r>
          </a:p>
          <a:p>
            <a:r>
              <a:rPr lang="fr-FR" sz="1200" dirty="0" smtClean="0">
                <a:latin typeface="Times New Roman" panose="02020603050405020304" pitchFamily="18" charset="0"/>
                <a:cs typeface="Times New Roman" panose="02020603050405020304" pitchFamily="18" charset="0"/>
              </a:rPr>
              <a:t>Fax. 05 34 52 45 76</a:t>
            </a:r>
          </a:p>
          <a:p>
            <a:r>
              <a:rPr lang="fr-FR" sz="1200" dirty="0" smtClean="0">
                <a:latin typeface="Times New Roman" panose="02020603050405020304" pitchFamily="18" charset="0"/>
                <a:cs typeface="Times New Roman" panose="02020603050405020304" pitchFamily="18" charset="0"/>
              </a:rPr>
              <a:t>Courriel : </a:t>
            </a:r>
            <a:r>
              <a:rPr lang="fr-FR" sz="1200" dirty="0" smtClean="0">
                <a:solidFill>
                  <a:srgbClr val="0000FF"/>
                </a:solidFill>
                <a:latin typeface="Times New Roman" panose="02020603050405020304" pitchFamily="18" charset="0"/>
                <a:cs typeface="Times New Roman" panose="02020603050405020304" pitchFamily="18" charset="0"/>
                <a:hlinkClick r:id="rId2"/>
              </a:rPr>
              <a:t>mairie.pelleport31@orange.fr</a:t>
            </a:r>
            <a:endParaRPr lang="fr-FR" sz="1200" dirty="0" smtClean="0">
              <a:solidFill>
                <a:srgbClr val="0000FF"/>
              </a:solidFill>
              <a:latin typeface="Times New Roman" panose="02020603050405020304" pitchFamily="18" charset="0"/>
              <a:cs typeface="Times New Roman" panose="02020603050405020304" pitchFamily="18" charset="0"/>
            </a:endParaRPr>
          </a:p>
          <a:p>
            <a:r>
              <a:rPr lang="fr-FR" sz="1200" dirty="0" smtClean="0">
                <a:latin typeface="Times New Roman" panose="02020603050405020304" pitchFamily="18" charset="0"/>
                <a:cs typeface="Times New Roman" panose="02020603050405020304" pitchFamily="18" charset="0"/>
              </a:rPr>
              <a:t>Site : www.mairie-pelleport31.fr</a:t>
            </a:r>
          </a:p>
          <a:p>
            <a:endParaRPr lang="fr-FR" sz="1200" dirty="0" smtClean="0">
              <a:solidFill>
                <a:srgbClr val="0000FF"/>
              </a:solidFill>
              <a:latin typeface="Times New Roman" panose="02020603050405020304" pitchFamily="18" charset="0"/>
              <a:cs typeface="Times New Roman" panose="02020603050405020304" pitchFamily="18" charset="0"/>
            </a:endParaRPr>
          </a:p>
        </p:txBody>
      </p:sp>
      <p:sp>
        <p:nvSpPr>
          <p:cNvPr id="5" name="ZoneTexte 4"/>
          <p:cNvSpPr txBox="1"/>
          <p:nvPr/>
        </p:nvSpPr>
        <p:spPr>
          <a:xfrm>
            <a:off x="4038600" y="1905000"/>
            <a:ext cx="2362200" cy="838200"/>
          </a:xfrm>
          <a:prstGeom prst="rect">
            <a:avLst/>
          </a:prstGeom>
          <a:gradFill>
            <a:gsLst>
              <a:gs pos="0">
                <a:srgbClr val="5E9EFF"/>
              </a:gs>
              <a:gs pos="39999">
                <a:srgbClr val="85C2FF"/>
              </a:gs>
              <a:gs pos="70000">
                <a:srgbClr val="C4D6EB"/>
              </a:gs>
              <a:gs pos="100000">
                <a:srgbClr val="FFEBFA"/>
              </a:gs>
            </a:gsLst>
            <a:lin ang="5400000" scaled="0"/>
          </a:gradFill>
          <a:ln>
            <a:noFill/>
          </a:ln>
        </p:spPr>
        <p:txBody>
          <a:bodyPr wrap="square" rtlCol="0">
            <a:spAutoFit/>
          </a:bodyPr>
          <a:lstStyle/>
          <a:p>
            <a:pPr algn="ctr"/>
            <a:r>
              <a:rPr lang="fr-FR" sz="1200" dirty="0" smtClean="0">
                <a:latin typeface="Times New Roman" panose="02020603050405020304" pitchFamily="18" charset="0"/>
                <a:cs typeface="Times New Roman" panose="02020603050405020304" pitchFamily="18" charset="0"/>
              </a:rPr>
              <a:t>Les entrepreneurs et artisans de la communes sont les bienvenus pour nous transmettre leur bannière publicitaire. </a:t>
            </a:r>
            <a:endParaRPr lang="fr-FR" sz="1200"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4267200" y="8305800"/>
            <a:ext cx="2438400" cy="553998"/>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pPr algn="ctr"/>
            <a:r>
              <a:rPr lang="fr-FR" sz="1000" dirty="0" smtClean="0">
                <a:latin typeface="Times New Roman" panose="02020603050405020304" pitchFamily="18" charset="0"/>
                <a:cs typeface="Times New Roman" panose="02020603050405020304" pitchFamily="18" charset="0"/>
              </a:rPr>
              <a:t>Rédaction, conception , crédit photos:  Commission communication de la mairie de Pelleport</a:t>
            </a:r>
          </a:p>
        </p:txBody>
      </p:sp>
      <p:sp>
        <p:nvSpPr>
          <p:cNvPr id="2050" name="AutoShape 2" descr="data:image/jpeg;base64,/9j/4AAQSkZJRgABAQAAAQABAAD/2wCEAAkGBxQTEhQUEhQUFRQVFBcUFRQUFBYVFRcUFBQXFxQUFBcYHCggGBolHRUYIjEhJSkrLi4uFx8zODMsNygtLisBCgoKDg0OGA8QFywcHBwsLCwsLCwsLCwsLCwsLCwsLCwsLCwsLCwsLCwsLCwsLCwsLCwsLCwsLCwsLCwsLCwsLP/AABEIARIAuAMBIgACEQEDEQH/xAAcAAABBQEBAQAAAAAAAAAAAAADAAECBAUGBwj/xAA/EAABAwIDBQYEAwYGAgMAAAABAAIRAyEEEjEFQVFhcRMigZGhsQYywfBC0eEUI1JicvEHM4KSssIVoiRDg//EABkBAQEBAQEBAAAAAAAAAAAAAAABAgMEBf/EACERAQEBAQACAgMAAwAAAAAAAAABEQISIQMxQVFhBBOB/9oADAMBAAIRAxEAPwD1diKEIBSzr1484qYuVc1ku1TxNWWORWqqxyssWepiwVinCi0IgXKtIFiY00aFGFNVXITIxCGQtyom1M4JgVJxUEJUSU5UStB5UCUxcoEqyMnzKc2QlIFUMkkkFQoSUw1JTRWBQKtSFMFQewFdIzUKN7qy1oUGqQS0wdoVhir0wrVILn03BWtSJUwEzmrjrSDaiIgkKYKWB0FwRpUHKxAZUs6ZyCXLeagxchlyGEiVrA7yopJkQ4UlAFSlA6kxDlSDkBgUkMPTKYuqkJoU4U6bJW2QVNhUnUiEEoLbXKxTcs5j1ZovWbFjRY5EKqU3I+ZcbG5TPCjCZ7lHMrIHzKJKYlQc5akQnlDATOeo5ltDlMmlRzIiUqJKjKiXICApZkIvUc6uAuZSDkAvTZ0RYzpIGdJBZyI1KnCcBFas2tSAVtFQqrYqMELOxgV5upYqtcrdEqmArVJaqRba9TzqvKdrljGh5UWusOiDVNj0KdttEw1MlQcVElRJVCJUJSJUSURIlRJUS5QLlcEi5RL0NzlAuVQRzlHMoSlKCeZLMhykgKHJIYKSo1RUU2uQGhSCw0tZ0GqJUQ5PKSCs6ndHp01NjEbs4S0wBwUUYoZCaMf4o2wcLh3VhTdVgtbkaQ0nO4N1PVaubwXD/wCIu0bsoNOn7x/W4YPc+IXW4HEdpSpv/jY13iRJWJ3L1ef031xZzOv2skqJcolyG5625plyG56g56G5yomXqBchlyiXKomXKOZRlIIJgp0gE8IEE8JwEkCaEkklRfaUSUIqQKwqakCgkp8yCw0owNlTD0TtVmxrUqir4rENYxz3GGtBcTyAlTfUXGfHu2WimKLXtl5zPhws1psD1Psp114861xz5dSON2li3Vqj6jtXunoNw8BA8F6B8GYrNhg3exxb4HvD/lHgvNw4EWIPQyuq+BsbFSpSvem144d0kQOd/ZeP4OrPk9/l7f8AI5l+P1+HbPcguek5ygWlfQfOMXqMp+zThiqBlIBE7NSZTQCDU4CKWKMIECpSowkgnKZME6BBJOCkgvkJ2hQFREBWVLKnDE4KlKio5EN1Mo0p5Qxi7fwpqYeswPdTzU3jO35m903H2PBeKs2Ph2ZGlpzOFoJAMb7EAL2/4nqZcJiCNexqAdSwge68brCazP5WH6rj81+nb4p9qOI2VRaRq0mwIJJ9ZVnBUcRQe2rh6xztmG1O8CNCINo6R1ChtETWojqfRbOzaWatRbxqNH+5xH5LlHWvUtmUavZsNcMFXKM4ZJaHbwJVwsU3FRzL2PIg6mkKIUi9NnRDCkEiAkXKBKCLkJym4obiqGlMlKaVUOmlJItQOHJKORJBeaQiAqoxyn2qyq0HJZ1U7VRNVMFztE3aKoKqXaJgyPjuu4YR4a4NLnMaTEnKXS4N3A21M9F5dkJc5orVO6L/AC7/APSvQfj2r+6pN41pPRtN594XnmFMPqONpNp67l5vm+3o+Keg35w/KKgJ17wBPoB7rW+GqtQYuhmbnHaMjJ3SO9MkOMQInVYbnfvy86RaNdy0Nk7S7HECrlLsoADLi4BEyAd59Fzn2319PbHVUJ1VeZ4j4/rk92nTaJ4OcYjiSB6LF2h8VYx/yVnNcCDPdDQQflgC/PUL0/7eXn8K9k7RN2i8/wBh/HBytbiW5nAAOqMAuYuS3S/KOm5dZs7alKsJpPDt8aOHVpuFudSs3mxqZ0syEEoWkEJTZVEKQcgZzFAhELlBzkQwUg5RF1MNQO0pKD6zW2JvrlF3EcQNUk1QBWSNZCa1PCImayj2iaySoI2oqu1ds0sPTNSs8MaOOpPBo3lcz8W/HFLBnI1va1by0GA0wC0OteQd3BeWbV2hiMa81a7jlaCQAIa1upDR4dTAXPruRvnm1q/GfxrUxzhTotyUmk5f43TYl24Dl7rKpbMqQJcdFaw+zwxpjXOxo494sB9yt8U15+utdZy5Wrs9wEuefH75eiAzCkkBriZm4Wz8TtApdXAffkqnw1R+p9gpv5awAbKfucUA067NCY6xx4dSuvdTWfUw7i4Se7qQAJsQWhSVMY3aVx14j+33CKza1ZpktuN4kHwINluiiOCZ2GCoLsz/ABMxFGz2mo3hUN45OAnznReh7B+O8HigAH9nUNslSAZ4NOh9+S8uxWADhoucfhAXua35r25A/ot892M3nX0oXpw5eRf4fs2mb0qjDQY8Mc2s8xaC4MGVxFnaiy9XJXfm7HGzBS9NnQCUxK0iwKil2iqZlMIK+NMkuFyIF4ud4A/X2SXJfEm16jKrR3RTJ7rSTaCZqGNBEEG4v1SXG9zWsdp2ifNKhTphwlrgRxBkKYo812QhRJUalEwdRO8ajmOaK2Qqm1NuUMOAa9VlOdA43PRouVNMeQfEvw8xmKrZM2URGd7nuLi0FxLnEknMSmbhx2T+bnN/9siubd20yrVqPZmcHVCWnKQC0OnfyCz2Y45IyDUulxOufMDA5815Ortejmel17Jy861/9Jcf+oVxVsE6WMJ1Pe8TJPujkrNWMX4nplzWgRrNyB7pfDlOG9BrqLuJsdDuVmnRpxmcJJuSbxJnU2CFiNqtZYZRumQb+Cfxf61nFCcRN40O/osF+Oa67nl38s5G+30CdlZv4W0/GXx69PPzI2f2lkxmEo4CxDUNiY491rWgc/vilSqubdsgcNR5bt/DRBsvC5vZbM2IeeR9YWsMcNHWPpZZuy2dnUfOrhA4GOB8NFpHq3wKwNwx/mquP/q0fRdE+oBqQOq5z4UxIbhKZO8u6XqOj0hNtjGlzBDg3NUY2xgwXXbfcRPsvRLnMcLPbojVHEXEzu80zqgGpC5SltIAltQnuhxdJIJAAGuomxEAKziMYzs2hrrQZJtFgQBvJuLc1fNMdC1w4hFAXMUsWA4QLwfxFsTLiJ37tOK6HB18wE66b9epWp1pjz7432k8Ykspz+6aIEd2SBJj8VnRBSWn8VYdlKoagDHVCCTOmZ3dAI/pPkEl875vm446zqvR8fw3ubK5/YPxS+k5sHuSA9riSLuuW7wb7vVeg4Xb9NwJcQ2OczvgRyXiGGrOs4ZXGT3Z72+CJHeGmk9V0Oy8S2owENfmmXAg2IN3mN2/8hderi56c+uXrrqgqMOR5bmBAeyMwne3MCJHMFeIYrZBfXqGrUfVOY955lxGYhpPgF6n8NuLWVHOOlwIiBEj7krgQ8AuJ5D3P/ZX5L6hxPagWCIGgsEGs4AHkFIVAhYm7Tzt52+q88dq2MEIa0fyhFq1IaTwB9lCkQB4IONeDTdzEedldSuUxgrOEk92LAcNyFR2a46rp61IFTp0AtamMajsOfKfvyQ62yS0TmMBdVh269B9T9Vk7exWTuQO8NTPpH3dNJPbn8M1zjDHHorHZ1xvnz3IWFrhl2m+n8W6OCv4XaDnPDYDpP8ACQY6qavjc1U/aKg+YKf7a7ePKenFXdvUsrRG8/kqWAbmgHQkD0MAINbCfFVam1rQe62YaYIAMyBad/FNU2+55bNocDDeQIAA6GNVnV6QDiDuGm8oUkkRrujp7qbVyV09HHCq/IXuLSZcbNtMNtJvy5q5VxPcIaGtiQ4756eIXGFpvJ3xYq7ga7swYTnB4iTO6+p1K1OmbzHTftPZuDBmcHNBzOMRJbYbrADdN9V0WyNoimQXvaGg5YLnH5jY8rCPLiuF2lWyPGYRIa6NRGY/NxkjcIjRGq1A8lzagzVCzvB8QQH5oAuILdTHHgteeT052On2ltDM2qS5/eLnagHM/KGD+KAG5ogWAlJee4jabyB3nWi7nFxsNJJ+7JLj489+++ff/Gt8bZzfTRq4XsGMGUkNe5uYGC4HvSIFjG/cVu/B2IaalWlUqBgZJAcLFrjoDvJJlV6W0KAd3qNVm8uNGo8ZoA1zgt/FfhCoYetReZr1XAtDWNzAyW/ikuEkDrYcN/ec2e0t31j0Jr2UcPXb2jHODHNaRaf3YygCeJXAVa0B8CSSbeAH0TObT7IPD35psC9290fKToAqNaoQLbz46ys9da1OcTe874lVa1Q2t+JvoQfopvcXXJLj970Fvzjz8h+ZCz6X23P2oBqrYrFkt01LfcKrtCXUyA1zpj5WkxeZMC2iwazg0gOsdbiDqkkS2uoNYSNRdXaTuYXHNLTw9FbAHqOHFMPJ2NHEZhlLWjKT3p7zpjURYDqfBZu32B2WN339FjENEG1zu3XiDbW0+IRw8Cmfvcs31G+PdVtnUS8uuNAfePqtjZeEipJI+U6dQs3Y5gOP9ItylRwtt58Sd6n303bnLp6mHB1hUcdhAQDaW6827+pEyP1VBjwdfPNb3SpQWg8hvPC/1W8cdV8VfNcd1pl9ojlzJy+CWKosHZ5SCCzMSDvEAyCbFV8e9rab7d4u56Bw/VZr3iLjfz8UxdW31txMiTJAsRePdbPwzh6ZJqVC0AFuUF4GaJzWmbW3LHo4llNoHZtfMO7wBi54groMLRz0M1Gm1j3CWBwZAMxclobpO5a5nti9fgL4rqtrYgFhAZ2I70yJa5xLTHVYDGGXNn5d+7r0WjXxBDD21Ok54eWWgH5Qdadt5Wf2odVaQ3LmLRGbMJnwtf0Wesq+wSTE8Els1Kc2LW87R52SWZ1I1fjrZp47j5HVWGY1p1lv9QkeapVKZ4d4WVapiCLZb8NV6Nc23Uw7HgSAR1McohVq2xqbos4RpBkLOoY6/wAt98Eg+I0WnhtoAgXnqLqKr/8Ag2n5Xz5fWVXGxix0y7TkR4aLaL2u1A8fzTilHykt6XHrZPGG1R2eW0y4vGaRAzDLG86yNw3rRp1KTiTD4gDuutImTZ3MbtyG2TZwnm37+iC7ZzDcG/8AtPmIWfFdTNGg5+W7WBoMvY2C6TIJe06ADfF0LF7DpFzAw0+8TfKDYNJkZSBqB5pPw9VvyuPR3eHpdCaHTLqV/wCKmQHDpb3Kl5psEf8ACg3FscO8N86yVz+3qApE0+A4l2oB1gLpaWODR/m1W8qrA4f7v1VDaGyn13FzXtfOoFvIZlmzWubjG2NSzAtLi3M6GkNLjOUQIbdXW7FqAfO0/wBVOq23G7YVrZeAfQqU3VGOa1pcSbuFwQNBzXWYfHU32a9hPAET5aqSL1dmOGds54MZqRPJ7R4XKG3ZtaB+7JGndcDPlK9GLBvA8lXq7OpOuabCeOUT5rTDyvaOGqg5TSqDf8rvyVbH0SwU8wcCWT3rak6cF6XsjZbXU8znVDL3kTUfYBxa0CDwHqrb9lyIFR4B3SHf8gUlLHlbKYc5jTMFkW1/EbLptn7bpSc5ltwIBB0EGD1O9dONiQ7MHAn+ZjT6CAq5+HGzJpUD/wDmW7+MlWdYljh6eNpMq1S9naMc1+S47r3fK+DYxf3VLDEdpTPDWOV13OJ+GGO1w7eRZWe30iFlHZ+Ea+7MTTc0kWLTfTS9tb9FzyS2/tubWfUrtvafASki7TZSH+XUquzC+anpoBBAA4pJOdbvWOjoHtNe6/o45uUAaqTqE2e3wc2/qk2lzVym4O7roDtz3OcPA6ru4s79gbMx6lDq4P8AhMeC0XNDTBc08wZHmouA3wqjOZRcNXE+JVilUcNTPgQUZzUM9UB6VeeqMDP6/mFTB/uiNdCCxmI/XTzCd0H5gCONiPNCbV8fRSaeBIPkgk6i12/6/qqb9kNJkDxa4tPl+qtnmPKx+/BR7Q/31QVDTrMEMqvI/hf+dvdVa5fbtKWbiQA6PT6rYbiEZtSfsKeMNrm6G0YPdquZH4S4x/tNlpUtrVz8pY8RrEHTWQQB5K9Voh3zNaerQVnYnZDD8oyHi2yz4L5LWy9omnTDKlOoYnvNhwgknSbeq0qW16J/+xo5P7n/AChc9haWIo/5dcn+sST43T4rb1aIexr+OW51/hd+Snji7rrW1JuLjiLjzUiVyWCBq9+nQrME3NNrWHnAkE+CM3aTAY/aarXN1ZUp5j0daQplPTpgvPduP/8AkVDc987xaLLpmbcEj95TcD1YY/1H6Lm6+zqlSq9zexIc4kEVRIkkiQQs2a3z1geFo5mmBcG82PqkrI2biGSRSJ5tIcCOguktz6Yv20hUtaPFEDpHP73qpm+7ojTOkn0W0XqNeQGfux/M4X6FwvCniMMWRdh5tcD5hZpc4bvDXXmj4XEhpPaMJHEEg9RxQHyIVSmidq0mWTB4i48kTXxQU54qJBnkrNSkeBQ3NiyqIg9d24qYcfvRDe0/X7hKTqgsNd96hSkKuPuVNp++SAzRwPmokRqCObYH6eyYFSB5/kgcPcNCD11RG1xoRB4X/JAdzHi36ph1nkYPofu6C1AKHVwjXC4BHNAzRxHqkMS4a+25ACrsofhzNPFpKCaNZv4mvHCo0H3lXm47jCI3EA6/mgxBH46DerGj2EQmGEw7t0HgXPZ7mFuPpg71WrYSf4TyIB9VMFH/AMJTOheOj/qQkrHZFugI8ZHkUkz+GhtM8OHgFMNN7a8FXdVcNb28/wAkem6wvHhZRT5jv8fySJJTtI336KAqCdR4fRUXMHjXM7hAe0/hi/gQp073gtHX6qs127fz6K/g8dkEOaHtP4TuMzI/JA4Hj4yo1BKBXrgk5GkN/hMHroNFKlUPpvCAZpAHqdeig8+X6o5En79UJ1GNw3XCqAtqDd0gqQf9hAZBJtv3jTop5t59B03FAePs+ycHwQc3l1S7VBZa7hy0Ui8Osb+/6Ktnt97k4d4BAQ0IHdJHI38jqFCoSIkEcufgpB/2FMPn9UAlEnhCP2YN7j69UN9A8LefoEDdoQL2HFP+0cCDyJhQyHd5/RV3Dz5W1Ko0O1G8Qks8/wBXgbffunRA3Ur7/EO/JTInVrj/AKTEx7K3mg9N2nrCkKvEiOH6rDSnHDNHNtkxB00jh5K6ag3T97ymIBQZ9xeDOmimaxmN/S5V5rRe48lXxFCeRG8IJ4TFgO77Q4b9QRzEFdBiNnU3NzUDOhgEu9Vy7KnEEEdfON4RGz724coCC8Xib9NLyiOdbeFRpUHkSxjnRaQDrwMI1AxYyCNxCqJPYOnT2sqz2X6Xm/D1V036IeUDd9UFCs287xvjdzKZp3zfw8lar0t+/pxCpOpASHga2gnXffp0VD5/Dhf2U2v0iDfTr7qoaU2M8Re3gZSp4PTWOAM+N/z3oLoqxqRB0n7spNr+PQfXeqTKcRpE218R0v1UmPvv4Ekcee9BfZWO71iD6orKvhuVFtTy6CPzRe0HTT1QW56ffJCcwHWNNf0/ugsrXv8A2RxUCIr1GcP7dd40SR8w+9UkEXj6+4Uan35pJLLQtHX75J/xJJIBzfwKGDb74pJIA4v52dQpVbC3P2TpIje+Hj33dR7IPxK6KkjXK1JJIVkCoYFzqN/NaDd/3wSSVUM6eA/5KpUEtdN/m+v5BJJEZOGH+Wd9771eoaDqfv0SSSLRTr4hAd8x6fkkkqykwS0Tz9lKbtG7KbJJIqY+o9kemfr6TCdJEM/Up0klR//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cstate="print"/>
          <a:srcRect/>
          <a:stretch>
            <a:fillRect/>
          </a:stretch>
        </p:blipFill>
        <p:spPr bwMode="auto">
          <a:xfrm>
            <a:off x="3505200" y="3276600"/>
            <a:ext cx="3124200" cy="3600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52400" y="3810000"/>
            <a:ext cx="3483656" cy="49428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TotalTime>
  <Words>195</Words>
  <Application>Microsoft Office PowerPoint</Application>
  <PresentationFormat>Affichage à l'écran (4:3)</PresentationFormat>
  <Paragraphs>111</Paragraphs>
  <Slides>6</Slides>
  <Notes>3</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Débit</vt:lpstr>
      <vt:lpstr>PELLEPORT INFO Numéro 4 Juillet 2015  </vt:lpstr>
      <vt:lpstr>La vie de la commune </vt:lpstr>
      <vt:lpstr>La vie de la commune </vt:lpstr>
      <vt:lpstr>Diapositive 4</vt:lpstr>
      <vt:lpstr>Diapositive 5</vt:lpstr>
      <vt:lpstr>Infos pratiques…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PELLEPORT INFO</dc:title>
  <dc:creator>LESUEUR, Laurent</dc:creator>
  <cp:lastModifiedBy>cedric</cp:lastModifiedBy>
  <cp:revision>215</cp:revision>
  <dcterms:created xsi:type="dcterms:W3CDTF">2006-08-16T00:00:00Z</dcterms:created>
  <dcterms:modified xsi:type="dcterms:W3CDTF">2015-07-02T13:19:05Z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240998603</vt:i4>
  </property>
  <property fmtid="{D5CDD505-2E9C-101B-9397-08002B2CF9AE}" pid="3" name="_NewReviewCycle">
    <vt:lpwstr/>
  </property>
  <property fmtid="{D5CDD505-2E9C-101B-9397-08002B2CF9AE}" pid="4" name="_EmailSubject">
    <vt:lpwstr/>
  </property>
  <property fmtid="{D5CDD505-2E9C-101B-9397-08002B2CF9AE}" pid="5" name="_AuthorEmail">
    <vt:lpwstr>laurent.lesueur@airbus.com</vt:lpwstr>
  </property>
  <property fmtid="{D5CDD505-2E9C-101B-9397-08002B2CF9AE}" pid="6" name="_AuthorEmailDisplayName">
    <vt:lpwstr>LESUEUR, Laurent</vt:lpwstr>
  </property>
</Properties>
</file>