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44" y="16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71044-E800-4CDA-9758-4D1EF0BAD343}" type="datetimeFigureOut">
              <a:rPr lang="fr-FR" smtClean="0"/>
              <a:pPr/>
              <a:t>13/06/2014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422E2-FAAB-4A67-B0CC-2D159BAFE9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22E2-FAAB-4A67-B0CC-2D159BAFE9A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22E2-FAAB-4A67-B0CC-2D159BAFE9A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22E2-FAAB-4A67-B0CC-2D159BAFE9A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5/5c/Blason_ville_fr_Pelleport_31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4229100" cy="1143000"/>
          </a:xfrm>
        </p:spPr>
        <p:txBody>
          <a:bodyPr anchor="t">
            <a:noAutofit/>
          </a:bodyPr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PELLEPORT INFO </a:t>
            </a:r>
            <a:r>
              <a:rPr lang="fr-FR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Numéro 1</a:t>
            </a:r>
            <a:br>
              <a:rPr lang="fr-FR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JUIN 2014</a:t>
            </a:r>
            <a:endParaRPr lang="fr-FR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5891022" cy="7543800"/>
          </a:xfrm>
        </p:spPr>
        <p:txBody>
          <a:bodyPr>
            <a:normAutofit/>
          </a:bodyPr>
          <a:lstStyle/>
          <a:p>
            <a:pPr algn="just"/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Pelleportiennes, Pelleportiens,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tenons à vous remercier de la confiance que vous nous avez témoignée à l’occasion des élections municipale en Mars dernier.</a:t>
            </a:r>
          </a:p>
          <a:p>
            <a:pPr algn="just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Sachez que nous mettrons tout en œuvre pour continuer de faire de Pelleport un village agréable et chaleureux où il y fait bon vivre.</a:t>
            </a:r>
          </a:p>
          <a:p>
            <a:pPr algn="just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Conscients de nos responsabilités, nous continuerons à avancer avec enthousiasme. </a:t>
            </a:r>
          </a:p>
          <a:p>
            <a:pPr algn="just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gérerons les finances avec sérieux et nous veillerons au bon entretien de votre environnement. Nous vous accueillerons avec grand plaisir pour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répondre à vos attentes, trouver ensemble des solutions à des problèmes posés et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prendre connaissances de vos suggestions.</a:t>
            </a:r>
          </a:p>
          <a:p>
            <a:pPr algn="just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entamons une période de 6 ans durant laquelle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nous terminerons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projets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cours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prévus lors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précédent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mandat.</a:t>
            </a:r>
          </a:p>
          <a:p>
            <a:pPr algn="just"/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avons aussi à mettre en œuvre notre programme, en affinant les choix, au fur et à mesure des échanges avec la population et de ce qui bouge, très vite parfois, dans la société.</a:t>
            </a:r>
          </a:p>
          <a:p>
            <a:pPr algn="just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mandat nous souhaitons le voir se dérouler dans la transparence, la solidarité et la loyauté.</a:t>
            </a:r>
          </a:p>
          <a:p>
            <a:pPr algn="just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avons l’honneur de vous présenter le 1</a:t>
            </a:r>
            <a:r>
              <a:rPr lang="fr-FR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bulletin de Pelleport du nouveau conseil municipal,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travers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duquel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vous présentons l’ensemble des conseillers municipaux, leurs fonctions ainsi que les commissions auxquelles ils sont rattachées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Bonne lecture à toutes et à tous.</a:t>
            </a:r>
          </a:p>
          <a:p>
            <a:pPr algn="just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Maire et ses conseillers municipaux.</a:t>
            </a:r>
          </a:p>
        </p:txBody>
      </p:sp>
      <p:pic>
        <p:nvPicPr>
          <p:cNvPr id="1026" name="Picture 2" descr="File:Blason ville fr Pelleport 31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1219200" cy="134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9600"/>
            <a:ext cx="3276600" cy="192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226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152400"/>
            <a:ext cx="6172200" cy="585216"/>
          </a:xfrm>
        </p:spPr>
        <p:txBody>
          <a:bodyPr anchor="ctr">
            <a:noAutofit/>
          </a:bodyPr>
          <a:lstStyle/>
          <a:p>
            <a:pPr algn="ctr"/>
            <a:r>
              <a:rPr lang="fr-F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Conseil Municipal de votre commune</a:t>
            </a:r>
            <a:endParaRPr lang="fr-F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9562674"/>
              </p:ext>
            </p:extLst>
          </p:nvPr>
        </p:nvGraphicFramePr>
        <p:xfrm>
          <a:off x="152400" y="2209801"/>
          <a:ext cx="1408060" cy="502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408060"/>
              </a:tblGrid>
              <a:tr h="24210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Serge BAGUR</a:t>
                      </a:r>
                    </a:p>
                  </a:txBody>
                  <a:tcPr/>
                </a:tc>
              </a:tr>
              <a:tr h="215091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Maire</a:t>
                      </a:r>
                      <a:endParaRPr lang="fr-FR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5141953"/>
              </p:ext>
            </p:extLst>
          </p:nvPr>
        </p:nvGraphicFramePr>
        <p:xfrm>
          <a:off x="1752600" y="2209800"/>
          <a:ext cx="1407071" cy="8382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407071"/>
              </a:tblGrid>
              <a:tr h="285133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Philippe LASUYE    1</a:t>
                      </a:r>
                      <a:r>
                        <a:rPr lang="fr-FR" sz="1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adjoint</a:t>
                      </a:r>
                      <a:endParaRPr lang="fr-F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Chargé des travaux 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</a:t>
                      </a:r>
                      <a:r>
                        <a:rPr lang="fr-FR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Affaires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Budgétaire </a:t>
                      </a:r>
                      <a:endParaRPr lang="fr-FR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5408994"/>
              </p:ext>
            </p:extLst>
          </p:nvPr>
        </p:nvGraphicFramePr>
        <p:xfrm>
          <a:off x="3352800" y="2209800"/>
          <a:ext cx="1447800" cy="8229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447800"/>
              </a:tblGrid>
              <a:tr h="35051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Clarisse COURTY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2ème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adjointe</a:t>
                      </a:r>
                      <a:endParaRPr lang="fr-F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52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Chargée des Affaires Scolaires et Culturelles</a:t>
                      </a:r>
                      <a:endParaRPr lang="fr-F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6916715"/>
              </p:ext>
            </p:extLst>
          </p:nvPr>
        </p:nvGraphicFramePr>
        <p:xfrm>
          <a:off x="4953000" y="2209801"/>
          <a:ext cx="1828800" cy="8077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828800"/>
              </a:tblGrid>
              <a:tr h="41020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Elisabeth MARCHANDIN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1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adjointe</a:t>
                      </a:r>
                      <a:endParaRPr lang="fr-F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5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Chargée de l’urbanisme et de l’Assainissement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1902934"/>
              </p:ext>
            </p:extLst>
          </p:nvPr>
        </p:nvGraphicFramePr>
        <p:xfrm>
          <a:off x="1828800" y="4267201"/>
          <a:ext cx="1459954" cy="502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459954"/>
              </a:tblGrid>
              <a:tr h="21421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Christian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TARDY</a:t>
                      </a:r>
                      <a:endParaRPr lang="fr-F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67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Conseiller municipal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5367160"/>
              </p:ext>
            </p:extLst>
          </p:nvPr>
        </p:nvGraphicFramePr>
        <p:xfrm>
          <a:off x="3429000" y="4267200"/>
          <a:ext cx="1447800" cy="502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447800"/>
              </a:tblGrid>
              <a:tr h="14241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Christophe SORET</a:t>
                      </a:r>
                      <a:endParaRPr lang="fr-F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9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Conseiller municipal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8975160"/>
              </p:ext>
            </p:extLst>
          </p:nvPr>
        </p:nvGraphicFramePr>
        <p:xfrm>
          <a:off x="5181600" y="4267200"/>
          <a:ext cx="1447800" cy="502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447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François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NAPOLI</a:t>
                      </a:r>
                      <a:endParaRPr lang="fr-F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2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Conseiller municipal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1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4728240"/>
              </p:ext>
            </p:extLst>
          </p:nvPr>
        </p:nvGraphicFramePr>
        <p:xfrm>
          <a:off x="152400" y="4267201"/>
          <a:ext cx="1447799" cy="502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447799"/>
              </a:tblGrid>
              <a:tr h="196272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Laurent LESUEUR</a:t>
                      </a:r>
                    </a:p>
                  </a:txBody>
                  <a:tcPr/>
                </a:tc>
              </a:tr>
              <a:tr h="184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Conseiller municipal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3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1165943"/>
              </p:ext>
            </p:extLst>
          </p:nvPr>
        </p:nvGraphicFramePr>
        <p:xfrm>
          <a:off x="2514600" y="6248400"/>
          <a:ext cx="1447800" cy="519719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447800"/>
              </a:tblGrid>
              <a:tr h="1965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Xavier 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CAZALENS</a:t>
                      </a:r>
                      <a:endParaRPr lang="fr-F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0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Conseiller municipal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7939497"/>
              </p:ext>
            </p:extLst>
          </p:nvPr>
        </p:nvGraphicFramePr>
        <p:xfrm>
          <a:off x="4648200" y="6248400"/>
          <a:ext cx="1459298" cy="502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459298"/>
              </a:tblGrid>
              <a:tr h="18288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Didier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TARDY</a:t>
                      </a:r>
                      <a:endParaRPr lang="fr-F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3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Conseiller municipal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3551147"/>
              </p:ext>
            </p:extLst>
          </p:nvPr>
        </p:nvGraphicFramePr>
        <p:xfrm>
          <a:off x="152400" y="6248400"/>
          <a:ext cx="1524000" cy="5334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/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Bertrand UFFERTE</a:t>
                      </a:r>
                      <a:endParaRPr lang="fr-F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Conseiller municipal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1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0605758"/>
              </p:ext>
            </p:extLst>
          </p:nvPr>
        </p:nvGraphicFramePr>
        <p:xfrm>
          <a:off x="4419600" y="8153400"/>
          <a:ext cx="1828800" cy="4724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828800"/>
              </a:tblGrid>
              <a:tr h="141514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Christian BARGE-SANSELME </a:t>
                      </a:r>
                      <a:endParaRPr lang="fr-FR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Conseiller municipal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3881490"/>
              </p:ext>
            </p:extLst>
          </p:nvPr>
        </p:nvGraphicFramePr>
        <p:xfrm>
          <a:off x="2362200" y="8153400"/>
          <a:ext cx="1638300" cy="502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638300"/>
              </a:tblGrid>
              <a:tr h="224692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Carole NAPOLITANO</a:t>
                      </a:r>
                      <a:endParaRPr lang="fr-F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630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Conseiller municipal</a:t>
                      </a:r>
                      <a:endParaRPr lang="fr-F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9630889"/>
              </p:ext>
            </p:extLst>
          </p:nvPr>
        </p:nvGraphicFramePr>
        <p:xfrm>
          <a:off x="228600" y="8153400"/>
          <a:ext cx="1524000" cy="502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Alain LADERRIERE </a:t>
                      </a:r>
                      <a:endParaRPr lang="fr-F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208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Conseiller municipal</a:t>
                      </a:r>
                      <a:endParaRPr lang="fr-F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72197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774000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774000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774000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Image 39"/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774000" cy="10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6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774000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8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81600"/>
            <a:ext cx="774000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9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81600"/>
            <a:ext cx="774000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086600"/>
            <a:ext cx="774000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086600"/>
            <a:ext cx="774000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086600"/>
            <a:ext cx="774000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774000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cedric\Desktop\DSC_0073.JPG"/>
          <p:cNvPicPr preferRelativeResize="0"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10200" y="1143000"/>
            <a:ext cx="774000" cy="1018800"/>
          </a:xfrm>
          <a:prstGeom prst="rect">
            <a:avLst/>
          </a:prstGeom>
          <a:noFill/>
        </p:spPr>
      </p:pic>
      <p:pic>
        <p:nvPicPr>
          <p:cNvPr id="1029" name="Picture 5" descr="C:\Users\cedric\Desktop\DSC_0074.JPG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5181600"/>
            <a:ext cx="774000" cy="101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461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172200" cy="58521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commissions et délégations de votre commune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3656983"/>
              </p:ext>
            </p:extLst>
          </p:nvPr>
        </p:nvGraphicFramePr>
        <p:xfrm>
          <a:off x="152400" y="1295400"/>
          <a:ext cx="2819400" cy="7243620"/>
        </p:xfrm>
        <a:graphic>
          <a:graphicData uri="http://schemas.openxmlformats.org/drawingml/2006/table">
            <a:tbl>
              <a:tblPr firstRow="1" bandRow="1"/>
              <a:tblGrid>
                <a:gridCol w="1295400"/>
                <a:gridCol w="1524000"/>
              </a:tblGrid>
              <a:tr h="1452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COMMISSIONS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MEMBRES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 des Travaux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Serge BAGUR - Maire -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Philippe LASUYE - Vice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Christian BARGE-SANSELME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Xavier CAZALENS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 Urbanisme et Assainissement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Serge BAGUR - Maire -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Elisabeth MARCHANDIN - Vice Présidente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Christophe SORET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 Affaires scolaires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Serge BAGUR - Maire -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Clarisse COURTY - Vice Présidente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 Appel d'Offres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Serge BAGUR - Maire -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Philippe LASUYE - Vice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Christian BARGE-SANSELME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Christophe SORET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 Sport et Associations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Serge BAGUR - Maire -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Alain LADERRIERE - Vice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Christian TARDY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Didier TARDY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 Syndicat Transports Personnes Agées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Serge BAGUR - Maire -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Alain LADERRIERE - Vice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Christian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TARDY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 Défense et protection Civile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Serge BAGUR - Maire -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François NAPOLI - Vice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Laurent LESUEUR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 Action Sociale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Serge BAGUR - Maire -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Didier TARDY - Vice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Christian TARDY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Elisabeth MARCHANDIN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Carole NAPOLITANO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 Communication et Affaires Culturelles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Serge BAGUR - Maire -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Clarisse COURTY - Vice Présidente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Carole NAPOLITANO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Laurent LESUEUR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 Agriculture et Calamités Agricoles 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Serge BAGUR - Maire -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Bertrand UFFERTE - Vice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Xavier CAZALENS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 Voirie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Serge BAGUR - Maire -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Bertrand UFFERTE - Vice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Xavier CAZALENS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Christian BARGE-SANSELME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 Entretien 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(cantonnier)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Serge BAGUR - Maire -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7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60" marR="7260" marT="72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Philippe LASUYE - Vice Président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3124200" y="1295400"/>
          <a:ext cx="3581400" cy="230058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990600"/>
              </a:tblGrid>
              <a:tr h="1296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DESIGNATION DES DELEGATIONS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DELEGUES TITULAIRES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DELEGUES SUPPLEANTS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Communauté de Communes de Cadours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Serge BAGUR - Maire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Philippe LASUYE - 1er Adjoint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Clarisse COURTY - 2ème Adjointe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Syndicat des Eaux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Serge BAGUR - Maire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Christian TARDY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Bertrand UFFERTE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Xavier CAZALENS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Syndicat Electricité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Serge BAGUR - Maire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Didier TARDY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Christian TARDY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Syndicat "Val de Save" (cantine)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Serge BAGUR - Maire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Philippe LASUYE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Clarisse COURTY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S.M.E.A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Serge BAGUR - Maire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Christophe SORET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François NAPOLI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82" marR="6482" marT="6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http://www.ici-cadours.fr/infos/pelle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343400"/>
            <a:ext cx="33528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936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6172200" cy="609600"/>
          </a:xfrm>
        </p:spPr>
        <p:txBody>
          <a:bodyPr>
            <a:normAutofit/>
          </a:bodyPr>
          <a:lstStyle/>
          <a:p>
            <a:pPr algn="ctr"/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Le Budget de la Commune</a:t>
            </a:r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37814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813" y="6564313"/>
            <a:ext cx="1781175" cy="1787525"/>
          </a:xfrm>
          <a:prstGeom prst="rect">
            <a:avLst/>
          </a:prstGeom>
          <a:noFill/>
        </p:spPr>
      </p:pic>
      <p:sp>
        <p:nvSpPr>
          <p:cNvPr id="6146" name="AutoShape 2" descr="data:image/jpeg;base64,/9j/4AAQSkZJRgABAQAAAQABAAD/2wCEAAkGBxQTEhQUEhQUFRQVFBcUFRQUFBYVFRcUFBQXFxQUFBcYHCggGBolHRUYIjEhJSkrLi4uFx8zODMsNygtLisBCgoKDg0OGA8QFywcHBwsLCwsLCwsLCwsLCwsLCwsLCwsLCwsLCwsLCwsLCwsLCwsLCwsLCwsLCwsLCwsLCwsLP/AABEIARIAuAMBIgACEQEDEQH/xAAcAAABBQEBAQAAAAAAAAAAAAADAAECBAUGBwj/xAA/EAABAwIDBQYEAwYGAgMAAAABAAIRAyEEEjEFQVFhcRMigZGhsQYywfBC0eEUI1JicvEHM4KSssIVoiRDg//EABkBAQEBAQEBAAAAAAAAAAAAAAABAgMEBf/EACERAQEBAQACAgMAAwAAAAAAAAABEQISIQMxQVFhBBOB/9oADAMBAAIRAxEAPwD1diKEIBSzr1484qYuVc1ku1TxNWWORWqqxyssWepiwVinCi0IgXKtIFiY00aFGFNVXITIxCGQtyom1M4JgVJxUEJUSU5UStB5UCUxcoEqyMnzKc2QlIFUMkkkFQoSUw1JTRWBQKtSFMFQewFdIzUKN7qy1oUGqQS0wdoVhir0wrVILn03BWtSJUwEzmrjrSDaiIgkKYKWB0FwRpUHKxAZUs6ZyCXLeagxchlyGEiVrA7yopJkQ4UlAFSlA6kxDlSDkBgUkMPTKYuqkJoU4U6bJW2QVNhUnUiEEoLbXKxTcs5j1ZovWbFjRY5EKqU3I+ZcbG5TPCjCZ7lHMrIHzKJKYlQc5akQnlDATOeo5ltDlMmlRzIiUqJKjKiXICApZkIvUc6uAuZSDkAvTZ0RYzpIGdJBZyI1KnCcBFas2tSAVtFQqrYqMELOxgV5upYqtcrdEqmArVJaqRba9TzqvKdrljGh5UWusOiDVNj0KdttEw1MlQcVElRJVCJUJSJUSURIlRJUS5QLlcEi5RL0NzlAuVQRzlHMoSlKCeZLMhykgKHJIYKSo1RUU2uQGhSCw0tZ0GqJUQ5PKSCs6ndHp01NjEbs4S0wBwUUYoZCaMf4o2wcLh3VhTdVgtbkaQ0nO4N1PVaubwXD/wCIu0bsoNOn7x/W4YPc+IXW4HEdpSpv/jY13iRJWJ3L1ef031xZzOv2skqJcolyG5625plyG56g56G5yomXqBchlyiXKomXKOZRlIIJgp0gE8IEE8JwEkCaEkklRfaUSUIqQKwqakCgkp8yCw0owNlTD0TtVmxrUqir4rENYxz3GGtBcTyAlTfUXGfHu2WimKLXtl5zPhws1psD1Psp114861xz5dSON2li3Vqj6jtXunoNw8BA8F6B8GYrNhg3exxb4HvD/lHgvNw4EWIPQyuq+BsbFSpSvem144d0kQOd/ZeP4OrPk9/l7f8AI5l+P1+HbPcguek5ygWlfQfOMXqMp+zThiqBlIBE7NSZTQCDU4CKWKMIECpSowkgnKZME6BBJOCkgvkJ2hQFREBWVLKnDE4KlKio5EN1Mo0p5Qxi7fwpqYeswPdTzU3jO35m903H2PBeKs2Ph2ZGlpzOFoJAMb7EAL2/4nqZcJiCNexqAdSwge68brCazP5WH6rj81+nb4p9qOI2VRaRq0mwIJJ9ZVnBUcRQe2rh6xztmG1O8CNCINo6R1ChtETWojqfRbOzaWatRbxqNH+5xH5LlHWvUtmUavZsNcMFXKM4ZJaHbwJVwsU3FRzL2PIg6mkKIUi9NnRDCkEiAkXKBKCLkJym4obiqGlMlKaVUOmlJItQOHJKORJBeaQiAqoxyn2qyq0HJZ1U7VRNVMFztE3aKoKqXaJgyPjuu4YR4a4NLnMaTEnKXS4N3A21M9F5dkJc5orVO6L/AC7/APSvQfj2r+6pN41pPRtN594XnmFMPqONpNp67l5vm+3o+Keg35w/KKgJ17wBPoB7rW+GqtQYuhmbnHaMjJ3SO9MkOMQInVYbnfvy86RaNdy0Nk7S7HECrlLsoADLi4BEyAd59Fzn2319PbHVUJ1VeZ4j4/rk92nTaJ4OcYjiSB6LF2h8VYx/yVnNcCDPdDQQflgC/PUL0/7eXn8K9k7RN2i8/wBh/HBytbiW5nAAOqMAuYuS3S/KOm5dZs7alKsJpPDt8aOHVpuFudSs3mxqZ0syEEoWkEJTZVEKQcgZzFAhELlBzkQwUg5RF1MNQO0pKD6zW2JvrlF3EcQNUk1QBWSNZCa1PCImayj2iaySoI2oqu1ds0sPTNSs8MaOOpPBo3lcz8W/HFLBnI1va1by0GA0wC0OteQd3BeWbV2hiMa81a7jlaCQAIa1upDR4dTAXPruRvnm1q/GfxrUxzhTotyUmk5f43TYl24Dl7rKpbMqQJcdFaw+zwxpjXOxo494sB9yt8U15+utdZy5Wrs9wEuefH75eiAzCkkBriZm4Wz8TtApdXAffkqnw1R+p9gpv5awAbKfucUA067NCY6xx4dSuvdTWfUw7i4Se7qQAJsQWhSVMY3aVx14j+33CKza1ZpktuN4kHwINluiiOCZ2GCoLsz/ABMxFGz2mo3hUN45OAnznReh7B+O8HigAH9nUNslSAZ4NOh9+S8uxWADhoucfhAXua35r25A/ot892M3nX0oXpw5eRf4fs2mb0qjDQY8Mc2s8xaC4MGVxFnaiy9XJXfm7HGzBS9NnQCUxK0iwKil2iqZlMIK+NMkuFyIF4ud4A/X2SXJfEm16jKrR3RTJ7rSTaCZqGNBEEG4v1SXG9zWsdp2ifNKhTphwlrgRxBkKYo812QhRJUalEwdRO8ajmOaK2Qqm1NuUMOAa9VlOdA43PRouVNMeQfEvw8xmKrZM2URGd7nuLi0FxLnEknMSmbhx2T+bnN/9siubd20yrVqPZmcHVCWnKQC0OnfyCz2Y45IyDUulxOufMDA5815Ortejmel17Jy861/9Jcf+oVxVsE6WMJ1Pe8TJPujkrNWMX4nplzWgRrNyB7pfDlOG9BrqLuJsdDuVmnRpxmcJJuSbxJnU2CFiNqtZYZRumQb+Cfxf61nFCcRN40O/osF+Oa67nl38s5G+30CdlZv4W0/GXx69PPzI2f2lkxmEo4CxDUNiY491rWgc/vilSqubdsgcNR5bt/DRBsvC5vZbM2IeeR9YWsMcNHWPpZZuy2dnUfOrhA4GOB8NFpHq3wKwNwx/mquP/q0fRdE+oBqQOq5z4UxIbhKZO8u6XqOj0hNtjGlzBDg3NUY2xgwXXbfcRPsvRLnMcLPbojVHEXEzu80zqgGpC5SltIAltQnuhxdJIJAAGuomxEAKziMYzs2hrrQZJtFgQBvJuLc1fNMdC1w4hFAXMUsWA4QLwfxFsTLiJ37tOK6HB18wE66b9epWp1pjz7432k8Ykspz+6aIEd2SBJj8VnRBSWn8VYdlKoagDHVCCTOmZ3dAI/pPkEl875vm446zqvR8fw3ubK5/YPxS+k5sHuSA9riSLuuW7wb7vVeg4Xb9NwJcQ2OczvgRyXiGGrOs4ZXGT3Z72+CJHeGmk9V0Oy8S2owENfmmXAg2IN3mN2/8hderi56c+uXrrqgqMOR5bmBAeyMwne3MCJHMFeIYrZBfXqGrUfVOY955lxGYhpPgF6n8NuLWVHOOlwIiBEj7krgQ8AuJ5D3P/ZX5L6hxPagWCIGgsEGs4AHkFIVAhYm7Tzt52+q88dq2MEIa0fyhFq1IaTwB9lCkQB4IONeDTdzEedldSuUxgrOEk92LAcNyFR2a46rp61IFTp0AtamMajsOfKfvyQ62yS0TmMBdVh269B9T9Vk7exWTuQO8NTPpH3dNJPbn8M1zjDHHorHZ1xvnz3IWFrhl2m+n8W6OCv4XaDnPDYDpP8ACQY6qavjc1U/aKg+YKf7a7ePKenFXdvUsrRG8/kqWAbmgHQkD0MAINbCfFVam1rQe62YaYIAMyBad/FNU2+55bNocDDeQIAA6GNVnV6QDiDuGm8oUkkRrujp7qbVyV09HHCq/IXuLSZcbNtMNtJvy5q5VxPcIaGtiQ4756eIXGFpvJ3xYq7ga7swYTnB4iTO6+p1K1OmbzHTftPZuDBmcHNBzOMRJbYbrADdN9V0WyNoimQXvaGg5YLnH5jY8rCPLiuF2lWyPGYRIa6NRGY/NxkjcIjRGq1A8lzagzVCzvB8QQH5oAuILdTHHgteeT052On2ltDM2qS5/eLnagHM/KGD+KAG5ogWAlJee4jabyB3nWi7nFxsNJJ+7JLj489+++ff/Gt8bZzfTRq4XsGMGUkNe5uYGC4HvSIFjG/cVu/B2IaalWlUqBgZJAcLFrjoDvJJlV6W0KAd3qNVm8uNGo8ZoA1zgt/FfhCoYetReZr1XAtDWNzAyW/ikuEkDrYcN/ec2e0t31j0Jr2UcPXb2jHODHNaRaf3YygCeJXAVa0B8CSSbeAH0TObT7IPD35psC9290fKToAqNaoQLbz46ys9da1OcTe874lVa1Q2t+JvoQfopvcXXJLj970Fvzjz8h+ZCz6X23P2oBqrYrFkt01LfcKrtCXUyA1zpj5WkxeZMC2iwazg0gOsdbiDqkkS2uoNYSNRdXaTuYXHNLTw9FbAHqOHFMPJ2NHEZhlLWjKT3p7zpjURYDqfBZu32B2WN339FjENEG1zu3XiDbW0+IRw8Cmfvcs31G+PdVtnUS8uuNAfePqtjZeEipJI+U6dQs3Y5gOP9ItylRwtt58Sd6n303bnLp6mHB1hUcdhAQDaW6827+pEyP1VBjwdfPNb3SpQWg8hvPC/1W8cdV8VfNcd1pl9ojlzJy+CWKosHZ5SCCzMSDvEAyCbFV8e9rab7d4u56Bw/VZr3iLjfz8UxdW31txMiTJAsRePdbPwzh6ZJqVC0AFuUF4GaJzWmbW3LHo4llNoHZtfMO7wBi54groMLRz0M1Gm1j3CWBwZAMxclobpO5a5nti9fgL4rqtrYgFhAZ2I70yJa5xLTHVYDGGXNn5d+7r0WjXxBDD21Ok54eWWgH5Qdadt5Wf2odVaQ3LmLRGbMJnwtf0Wesq+wSTE8Els1Kc2LW87R52SWZ1I1fjrZp47j5HVWGY1p1lv9QkeapVKZ4d4WVapiCLZb8NV6Nc23Uw7HgSAR1McohVq2xqbos4RpBkLOoY6/wAt98Eg+I0WnhtoAgXnqLqKr/8Ag2n5Xz5fWVXGxix0y7TkR4aLaL2u1A8fzTilHykt6XHrZPGG1R2eW0y4vGaRAzDLG86yNw3rRp1KTiTD4gDuutImTZ3MbtyG2TZwnm37+iC7ZzDcG/8AtPmIWfFdTNGg5+W7WBoMvY2C6TIJe06ADfF0LF7DpFzAw0+8TfKDYNJkZSBqB5pPw9VvyuPR3eHpdCaHTLqV/wCKmQHDpb3Kl5psEf8ACg3FscO8N86yVz+3qApE0+A4l2oB1gLpaWODR/m1W8qrA4f7v1VDaGyn13FzXtfOoFvIZlmzWubjG2NSzAtLi3M6GkNLjOUQIbdXW7FqAfO0/wBVOq23G7YVrZeAfQqU3VGOa1pcSbuFwQNBzXWYfHU32a9hPAET5aqSL1dmOGds54MZqRPJ7R4XKG3ZtaB+7JGndcDPlK9GLBvA8lXq7OpOuabCeOUT5rTDyvaOGqg5TSqDf8rvyVbH0SwU8wcCWT3rak6cF6XsjZbXU8znVDL3kTUfYBxa0CDwHqrb9lyIFR4B3SHf8gUlLHlbKYc5jTMFkW1/EbLptn7bpSc5ltwIBB0EGD1O9dONiQ7MHAn+ZjT6CAq5+HGzJpUD/wDmW7+MlWdYljh6eNpMq1S9naMc1+S47r3fK+DYxf3VLDEdpTPDWOV13OJ+GGO1w7eRZWe30iFlHZ+Ea+7MTTc0kWLTfTS9tb9FzyS2/tubWfUrtvafASki7TZSH+XUquzC+anpoBBAA4pJOdbvWOjoHtNe6/o45uUAaqTqE2e3wc2/qk2lzVym4O7roDtz3OcPA6ru4s79gbMx6lDq4P8AhMeC0XNDTBc08wZHmouA3wqjOZRcNXE+JVilUcNTPgQUZzUM9UB6VeeqMDP6/mFTB/uiNdCCxmI/XTzCd0H5gCONiPNCbV8fRSaeBIPkgk6i12/6/qqb9kNJkDxa4tPl+qtnmPKx+/BR7Q/31QVDTrMEMqvI/hf+dvdVa5fbtKWbiQA6PT6rYbiEZtSfsKeMNrm6G0YPdquZH4S4x/tNlpUtrVz8pY8RrEHTWQQB5K9Voh3zNaerQVnYnZDD8oyHi2yz4L5LWy9omnTDKlOoYnvNhwgknSbeq0qW16J/+xo5P7n/AChc9haWIo/5dcn+sST43T4rb1aIexr+OW51/hd+Snji7rrW1JuLjiLjzUiVyWCBq9+nQrME3NNrWHnAkE+CM3aTAY/aarXN1ZUp5j0daQplPTpgvPduP/8AkVDc987xaLLpmbcEj95TcD1YY/1H6Lm6+zqlSq9zexIc4kEVRIkkiQQs2a3z1geFo5mmBcG82PqkrI2biGSRSJ5tIcCOguktz6Yv20hUtaPFEDpHP73qpm+7ojTOkn0W0XqNeQGfux/M4X6FwvCniMMWRdh5tcD5hZpc4bvDXXmj4XEhpPaMJHEEg9RxQHyIVSmidq0mWTB4i48kTXxQU54qJBnkrNSkeBQ3NiyqIg9d24qYcfvRDe0/X7hKTqgsNd96hSkKuPuVNp++SAzRwPmokRqCObYH6eyYFSB5/kgcPcNCD11RG1xoRB4X/JAdzHi36ph1nkYPofu6C1AKHVwjXC4BHNAzRxHqkMS4a+25ACrsofhzNPFpKCaNZv4mvHCo0H3lXm47jCI3EA6/mgxBH46DerGj2EQmGEw7t0HgXPZ7mFuPpg71WrYSf4TyIB9VMFH/AMJTOheOj/qQkrHZFugI8ZHkUkz+GhtM8OHgFMNN7a8FXdVcNb28/wAkem6wvHhZRT5jv8fySJJTtI336KAqCdR4fRUXMHjXM7hAe0/hi/gQp073gtHX6qs127fz6K/g8dkEOaHtP4TuMzI/JA4Hj4yo1BKBXrgk5GkN/hMHroNFKlUPpvCAZpAHqdeig8+X6o5En79UJ1GNw3XCqAtqDd0gqQf9hAZBJtv3jTop5t59B03FAePs+ycHwQc3l1S7VBZa7hy0Ui8Osb+/6Ktnt97k4d4BAQ0IHdJHI38jqFCoSIkEcufgpB/2FMPn9UAlEnhCP2YN7j69UN9A8LefoEDdoQL2HFP+0cCDyJhQyHd5/RV3Dz5W1Ko0O1G8Qks8/wBXgbffunRA3Ur7/EO/JTInVrj/AKTEx7K3mg9N2nrCkKvEiOH6rDSnHDNHNtkxB00jh5K6ag3T97ymIBQZ9xeDOmimaxmN/S5V5rRe48lXxFCeRG8IJ4TFgO77Q4b9QRzEFdBiNnU3NzUDOhgEu9Vy7KnEEEdfON4RGz724coCC8Xib9NLyiOdbeFRpUHkSxjnRaQDrwMI1AxYyCNxCqJPYOnT2sqz2X6Xm/D1V036IeUDd9UFCs287xvjdzKZp3zfw8lar0t+/pxCpOpASHga2gnXffp0VD5/Dhf2U2v0iDfTr7qoaU2M8Re3gZSp4PTWOAM+N/z3oLoqxqRB0n7spNr+PQfXeqTKcRpE218R0v1UmPvv4Ekcee9BfZWO71iD6orKvhuVFtTy6CPzRe0HTT1QW56ffJCcwHWNNf0/ugsrXv8A2RxUCIr1GcP7dd40SR8w+9UkEXj6+4Uan35pJLLQtHX75J/xJJIBzfwKGDb74pJIA4v52dQpVbC3P2TpIje+Hj33dR7IPxK6KkjXK1JJIVkCoYFzqN/NaDd/3wSSVUM6eA/5KpUEtdN/m+v5BJJEZOGH+Wd9771eoaDqfv0SSSLRTr4hAd8x6fkkkqykwS0Tz9lKbtG7KbJJIqY+o9kemfr6TCdJEM/Up0klR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888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6172200" cy="585216"/>
          </a:xfrm>
        </p:spPr>
        <p:txBody>
          <a:bodyPr>
            <a:normAutofit/>
          </a:bodyPr>
          <a:lstStyle/>
          <a:p>
            <a:pPr algn="ctr"/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Petits mots des Associations…</a:t>
            </a:r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space réservé du contenu 4" descr="affiche comité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6600" y="1143000"/>
            <a:ext cx="3409950" cy="4581525"/>
          </a:xfrm>
        </p:spPr>
      </p:pic>
      <p:sp>
        <p:nvSpPr>
          <p:cNvPr id="9" name="ZoneTexte 8"/>
          <p:cNvSpPr txBox="1"/>
          <p:nvPr/>
        </p:nvSpPr>
        <p:spPr>
          <a:xfrm>
            <a:off x="381000" y="1600200"/>
            <a:ext cx="2743200" cy="353943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mic Sans MS" pitchFamily="66" charset="0"/>
                <a:cs typeface="Times New Roman" pitchFamily="18" charset="0"/>
              </a:rPr>
              <a:t>Nous espérons vous voir nombreux à l’occasion de la fête locale des 14 et 15 juin, fête qui cette année sera basée sur les activités enfants avec 11 stands d’animations dédiés à nos chers bambins.</a:t>
            </a:r>
          </a:p>
          <a:p>
            <a:r>
              <a:rPr lang="fr-FR" sz="1400" dirty="0" smtClean="0">
                <a:latin typeface="Comic Sans MS" pitchFamily="66" charset="0"/>
                <a:cs typeface="Times New Roman" pitchFamily="18" charset="0"/>
              </a:rPr>
              <a:t>Nous essayons chaque année de proposer de plus en plus d’animations mais les bras nous manquent, alors si vous aussi vous avez à cœur de faire bouger Pelleport, n’hésitez pas et rejoignez-nous !!!</a:t>
            </a:r>
          </a:p>
          <a:p>
            <a:endParaRPr lang="fr-FR" sz="1400" dirty="0" smtClean="0">
              <a:latin typeface="Comic Sans MS" pitchFamily="66" charset="0"/>
              <a:cs typeface="Times New Roman" pitchFamily="18" charset="0"/>
            </a:endParaRPr>
          </a:p>
          <a:p>
            <a:pPr algn="r"/>
            <a:r>
              <a:rPr lang="fr-FR" sz="1400" dirty="0" smtClean="0">
                <a:latin typeface="Comic Sans MS" pitchFamily="66" charset="0"/>
                <a:cs typeface="Times New Roman" pitchFamily="18" charset="0"/>
              </a:rPr>
              <a:t>Le Comité des fêtes.</a:t>
            </a:r>
            <a:endParaRPr lang="fr-FR" sz="14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8600" y="6019800"/>
            <a:ext cx="6324600" cy="297004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Comic Sans MS" pitchFamily="66" charset="0"/>
              </a:rPr>
              <a:t>L’association « Fête l’école », association des parents d’élèves de l’école de Pelleport organise, tout au long de l’année scolaire, diverses manifestations.</a:t>
            </a:r>
          </a:p>
          <a:p>
            <a:r>
              <a:rPr lang="fr-FR" sz="1100" dirty="0" smtClean="0">
                <a:latin typeface="Comic Sans MS" pitchFamily="66" charset="0"/>
              </a:rPr>
              <a:t>Les sommes récoltées sont ensuite versées à l’école du village, pour aider les maîtresses à concrétiser leurs projets.</a:t>
            </a:r>
          </a:p>
          <a:p>
            <a:r>
              <a:rPr lang="fr-FR" sz="1100" dirty="0" smtClean="0">
                <a:latin typeface="Comic Sans MS" pitchFamily="66" charset="0"/>
              </a:rPr>
              <a:t>Sans cette aide financière, ces projets pourraient difficilement voir le jour. </a:t>
            </a:r>
          </a:p>
          <a:p>
            <a:r>
              <a:rPr lang="fr-FR" sz="1100" dirty="0" smtClean="0">
                <a:latin typeface="Comic Sans MS" pitchFamily="66" charset="0"/>
              </a:rPr>
              <a:t>C’est pour dire l’importance de ces manifestations et de la mobilisations des parents d’élèves.</a:t>
            </a:r>
          </a:p>
          <a:p>
            <a:r>
              <a:rPr lang="fr-FR" sz="1100" dirty="0" smtClean="0">
                <a:latin typeface="Comic Sans MS" pitchFamily="66" charset="0"/>
              </a:rPr>
              <a:t>Nous avons besoin de parents pour organiser et préparer ces rendez-vous. Plus vous serez nombreux, plus la tâche sera facile.</a:t>
            </a:r>
          </a:p>
          <a:p>
            <a:r>
              <a:rPr lang="fr-FR" sz="1100" dirty="0" smtClean="0">
                <a:latin typeface="Comic Sans MS" pitchFamily="66" charset="0"/>
              </a:rPr>
              <a:t>Le vide-grenier/vide jardin du 25 mai 2014 à été un succès.</a:t>
            </a:r>
          </a:p>
          <a:p>
            <a:r>
              <a:rPr lang="fr-FR" sz="1100" dirty="0" smtClean="0">
                <a:latin typeface="Comic Sans MS" pitchFamily="66" charset="0"/>
              </a:rPr>
              <a:t>Nous remercions tous ceux qui, de près ou de loin, ont participé à son organisation, ainsi que les exposants et les visiteurs.</a:t>
            </a:r>
          </a:p>
          <a:p>
            <a:r>
              <a:rPr lang="fr-FR" sz="1100" dirty="0" smtClean="0">
                <a:latin typeface="Comic Sans MS" pitchFamily="66" charset="0"/>
              </a:rPr>
              <a:t>Le prochain événement sera le loto fin novembre 2014.</a:t>
            </a:r>
          </a:p>
          <a:p>
            <a:r>
              <a:rPr lang="fr-FR" sz="1100" dirty="0" smtClean="0">
                <a:latin typeface="Comic Sans MS" pitchFamily="66" charset="0"/>
              </a:rPr>
              <a:t>Nous comptons sur vous !!!</a:t>
            </a:r>
          </a:p>
          <a:p>
            <a:r>
              <a:rPr lang="fr-FR" sz="1100" dirty="0" smtClean="0">
                <a:latin typeface="Comic Sans MS" pitchFamily="66" charset="0"/>
              </a:rPr>
              <a:t>Cordialement.</a:t>
            </a:r>
          </a:p>
          <a:p>
            <a:endParaRPr lang="fr-FR" sz="1100" dirty="0" smtClean="0">
              <a:latin typeface="Comic Sans MS" pitchFamily="66" charset="0"/>
            </a:endParaRPr>
          </a:p>
          <a:p>
            <a:pPr algn="r"/>
            <a:r>
              <a:rPr lang="fr-FR" sz="1100" dirty="0" smtClean="0">
                <a:latin typeface="Comic Sans MS" pitchFamily="66" charset="0"/>
              </a:rPr>
              <a:t>L’équipe de « Fête l’école » </a:t>
            </a:r>
          </a:p>
          <a:p>
            <a:r>
              <a:rPr lang="fr-FR" sz="1100" dirty="0" smtClean="0"/>
              <a:t> </a:t>
            </a:r>
            <a:endParaRPr lang="fr-FR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172200" cy="533400"/>
          </a:xfrm>
        </p:spPr>
        <p:txBody>
          <a:bodyPr>
            <a:normAutofit/>
          </a:bodyPr>
          <a:lstStyle/>
          <a:p>
            <a:pPr algn="ctr"/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Infos pratiques…</a:t>
            </a:r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304800" y="1295400"/>
            <a:ext cx="308610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Mairie : </a:t>
            </a:r>
          </a:p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Village</a:t>
            </a:r>
            <a:b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31480 Pelleport </a:t>
            </a: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Horaires d’ouverture</a:t>
            </a:r>
          </a:p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Lundi : 8h00 à 12h30</a:t>
            </a:r>
          </a:p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Jeudi : 14h00 à 18h00</a:t>
            </a:r>
          </a:p>
          <a:p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Tel. 05 61 85 36 40 </a:t>
            </a:r>
          </a:p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Fax. 05 34 52 45 76</a:t>
            </a:r>
          </a:p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Courriel : </a:t>
            </a:r>
            <a:r>
              <a:rPr lang="fr-FR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mairie.pelleport31@orange.fr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" y="4572000"/>
            <a:ext cx="2667000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entrepreneurs et artisans de la communes sont les bienvenus pour nous transmettre leur bannière publicitaire. 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1000" y="8382000"/>
            <a:ext cx="2667000" cy="40011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Rédaction et conception :  Commission communication de la mairie de Pelleport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724400" y="1219200"/>
            <a:ext cx="2101702" cy="7620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vert="horz" lIns="0" rIns="0" bIns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Vos rendez-vous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14-15 juin 2014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Fête annuelle de Pelleport organisée par le comité des fêtes du village</a:t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*******</a:t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 juin 2014 à 18h00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Messe  en l’église de Pelleport</a:t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*******</a:t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 juin 2014 à 11h30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Dépôt de gerbe aux monument aux morts suivi de l’apéritif organisé par la Mairie.</a:t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*******</a:t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21 juin 2014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L’été est là !!!</a:t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*******</a:t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27 juin 2014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Spectacle de fin d’année organisé par les élèves et les maîtresses de l’école. </a:t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Au programme : danses des enfants sur la place de la mairie,</a:t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 exposition déambulatoire » dans le village avec jeu de piste sur le thème de l’infiniment petit à l’infiniment grand.  </a:t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*******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5905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AutoShape 2" descr="data:image/jpeg;base64,/9j/4AAQSkZJRgABAQAAAQABAAD/2wCEAAkGBxQTEhQUEhQUFRQVFBcUFRQUFBYVFRcUFBQXFxQUFBcYHCggGBolHRUYIjEhJSkrLi4uFx8zODMsNygtLisBCgoKDg0OGA8QFywcHBwsLCwsLCwsLCwsLCwsLCwsLCwsLCwsLCwsLCwsLCwsLCwsLCwsLCwsLCwsLCwsLCwsLP/AABEIARIAuAMBIgACEQEDEQH/xAAcAAABBQEBAQAAAAAAAAAAAAADAAECBAUGBwj/xAA/EAABAwIDBQYEAwYGAgMAAAABAAIRAyEEEjEFQVFhcRMigZGhsQYywfBC0eEUI1JicvEHM4KSssIVoiRDg//EABkBAQEBAQEBAAAAAAAAAAAAAAABAgMEBf/EACERAQEBAQACAgMAAwAAAAAAAAABEQISIQMxQVFhBBOB/9oADAMBAAIRAxEAPwD1diKEIBSzr1484qYuVc1ku1TxNWWORWqqxyssWepiwVinCi0IgXKtIFiY00aFGFNVXITIxCGQtyom1M4JgVJxUEJUSU5UStB5UCUxcoEqyMnzKc2QlIFUMkkkFQoSUw1JTRWBQKtSFMFQewFdIzUKN7qy1oUGqQS0wdoVhir0wrVILn03BWtSJUwEzmrjrSDaiIgkKYKWB0FwRpUHKxAZUs6ZyCXLeagxchlyGEiVrA7yopJkQ4UlAFSlA6kxDlSDkBgUkMPTKYuqkJoU4U6bJW2QVNhUnUiEEoLbXKxTcs5j1ZovWbFjRY5EKqU3I+ZcbG5TPCjCZ7lHMrIHzKJKYlQc5akQnlDATOeo5ltDlMmlRzIiUqJKjKiXICApZkIvUc6uAuZSDkAvTZ0RYzpIGdJBZyI1KnCcBFas2tSAVtFQqrYqMELOxgV5upYqtcrdEqmArVJaqRba9TzqvKdrljGh5UWusOiDVNj0KdttEw1MlQcVElRJVCJUJSJUSURIlRJUS5QLlcEi5RL0NzlAuVQRzlHMoSlKCeZLMhykgKHJIYKSo1RUU2uQGhSCw0tZ0GqJUQ5PKSCs6ndHp01NjEbs4S0wBwUUYoZCaMf4o2wcLh3VhTdVgtbkaQ0nO4N1PVaubwXD/wCIu0bsoNOn7x/W4YPc+IXW4HEdpSpv/jY13iRJWJ3L1ef031xZzOv2skqJcolyG5625plyG56g56G5yomXqBchlyiXKomXKOZRlIIJgp0gE8IEE8JwEkCaEkklRfaUSUIqQKwqakCgkp8yCw0owNlTD0TtVmxrUqir4rENYxz3GGtBcTyAlTfUXGfHu2WimKLXtl5zPhws1psD1Psp114861xz5dSON2li3Vqj6jtXunoNw8BA8F6B8GYrNhg3exxb4HvD/lHgvNw4EWIPQyuq+BsbFSpSvem144d0kQOd/ZeP4OrPk9/l7f8AI5l+P1+HbPcguek5ygWlfQfOMXqMp+zThiqBlIBE7NSZTQCDU4CKWKMIECpSowkgnKZME6BBJOCkgvkJ2hQFREBWVLKnDE4KlKio5EN1Mo0p5Qxi7fwpqYeswPdTzU3jO35m903H2PBeKs2Ph2ZGlpzOFoJAMb7EAL2/4nqZcJiCNexqAdSwge68brCazP5WH6rj81+nb4p9qOI2VRaRq0mwIJJ9ZVnBUcRQe2rh6xztmG1O8CNCINo6R1ChtETWojqfRbOzaWatRbxqNH+5xH5LlHWvUtmUavZsNcMFXKM4ZJaHbwJVwsU3FRzL2PIg6mkKIUi9NnRDCkEiAkXKBKCLkJym4obiqGlMlKaVUOmlJItQOHJKORJBeaQiAqoxyn2qyq0HJZ1U7VRNVMFztE3aKoKqXaJgyPjuu4YR4a4NLnMaTEnKXS4N3A21M9F5dkJc5orVO6L/AC7/APSvQfj2r+6pN41pPRtN594XnmFMPqONpNp67l5vm+3o+Keg35w/KKgJ17wBPoB7rW+GqtQYuhmbnHaMjJ3SO9MkOMQInVYbnfvy86RaNdy0Nk7S7HECrlLsoADLi4BEyAd59Fzn2319PbHVUJ1VeZ4j4/rk92nTaJ4OcYjiSB6LF2h8VYx/yVnNcCDPdDQQflgC/PUL0/7eXn8K9k7RN2i8/wBh/HBytbiW5nAAOqMAuYuS3S/KOm5dZs7alKsJpPDt8aOHVpuFudSs3mxqZ0syEEoWkEJTZVEKQcgZzFAhELlBzkQwUg5RF1MNQO0pKD6zW2JvrlF3EcQNUk1QBWSNZCa1PCImayj2iaySoI2oqu1ds0sPTNSs8MaOOpPBo3lcz8W/HFLBnI1va1by0GA0wC0OteQd3BeWbV2hiMa81a7jlaCQAIa1upDR4dTAXPruRvnm1q/GfxrUxzhTotyUmk5f43TYl24Dl7rKpbMqQJcdFaw+zwxpjXOxo494sB9yt8U15+utdZy5Wrs9wEuefH75eiAzCkkBriZm4Wz8TtApdXAffkqnw1R+p9gpv5awAbKfucUA067NCY6xx4dSuvdTWfUw7i4Se7qQAJsQWhSVMY3aVx14j+33CKza1ZpktuN4kHwINluiiOCZ2GCoLsz/ABMxFGz2mo3hUN45OAnznReh7B+O8HigAH9nUNslSAZ4NOh9+S8uxWADhoucfhAXua35r25A/ot892M3nX0oXpw5eRf4fs2mb0qjDQY8Mc2s8xaC4MGVxFnaiy9XJXfm7HGzBS9NnQCUxK0iwKil2iqZlMIK+NMkuFyIF4ud4A/X2SXJfEm16jKrR3RTJ7rSTaCZqGNBEEG4v1SXG9zWsdp2ifNKhTphwlrgRxBkKYo812QhRJUalEwdRO8ajmOaK2Qqm1NuUMOAa9VlOdA43PRouVNMeQfEvw8xmKrZM2URGd7nuLi0FxLnEknMSmbhx2T+bnN/9siubd20yrVqPZmcHVCWnKQC0OnfyCz2Y45IyDUulxOufMDA5815Ortejmel17Jy861/9Jcf+oVxVsE6WMJ1Pe8TJPujkrNWMX4nplzWgRrNyB7pfDlOG9BrqLuJsdDuVmnRpxmcJJuSbxJnU2CFiNqtZYZRumQb+Cfxf61nFCcRN40O/osF+Oa67nl38s5G+30CdlZv4W0/GXx69PPzI2f2lkxmEo4CxDUNiY491rWgc/vilSqubdsgcNR5bt/DRBsvC5vZbM2IeeR9YWsMcNHWPpZZuy2dnUfOrhA4GOB8NFpHq3wKwNwx/mquP/q0fRdE+oBqQOq5z4UxIbhKZO8u6XqOj0hNtjGlzBDg3NUY2xgwXXbfcRPsvRLnMcLPbojVHEXEzu80zqgGpC5SltIAltQnuhxdJIJAAGuomxEAKziMYzs2hrrQZJtFgQBvJuLc1fNMdC1w4hFAXMUsWA4QLwfxFsTLiJ37tOK6HB18wE66b9epWp1pjz7432k8Ykspz+6aIEd2SBJj8VnRBSWn8VYdlKoagDHVCCTOmZ3dAI/pPkEl875vm446zqvR8fw3ubK5/YPxS+k5sHuSA9riSLuuW7wb7vVeg4Xb9NwJcQ2OczvgRyXiGGrOs4ZXGT3Z72+CJHeGmk9V0Oy8S2owENfmmXAg2IN3mN2/8hderi56c+uXrrqgqMOR5bmBAeyMwne3MCJHMFeIYrZBfXqGrUfVOY955lxGYhpPgF6n8NuLWVHOOlwIiBEj7krgQ8AuJ5D3P/ZX5L6hxPagWCIGgsEGs4AHkFIVAhYm7Tzt52+q88dq2MEIa0fyhFq1IaTwB9lCkQB4IONeDTdzEedldSuUxgrOEk92LAcNyFR2a46rp61IFTp0AtamMajsOfKfvyQ62yS0TmMBdVh269B9T9Vk7exWTuQO8NTPpH3dNJPbn8M1zjDHHorHZ1xvnz3IWFrhl2m+n8W6OCv4XaDnPDYDpP8ACQY6qavjc1U/aKg+YKf7a7ePKenFXdvUsrRG8/kqWAbmgHQkD0MAINbCfFVam1rQe62YaYIAMyBad/FNU2+55bNocDDeQIAA6GNVnV6QDiDuGm8oUkkRrujp7qbVyV09HHCq/IXuLSZcbNtMNtJvy5q5VxPcIaGtiQ4756eIXGFpvJ3xYq7ga7swYTnB4iTO6+p1K1OmbzHTftPZuDBmcHNBzOMRJbYbrADdN9V0WyNoimQXvaGg5YLnH5jY8rCPLiuF2lWyPGYRIa6NRGY/NxkjcIjRGq1A8lzagzVCzvB8QQH5oAuILdTHHgteeT052On2ltDM2qS5/eLnagHM/KGD+KAG5ogWAlJee4jabyB3nWi7nFxsNJJ+7JLj489+++ff/Gt8bZzfTRq4XsGMGUkNe5uYGC4HvSIFjG/cVu/B2IaalWlUqBgZJAcLFrjoDvJJlV6W0KAd3qNVm8uNGo8ZoA1zgt/FfhCoYetReZr1XAtDWNzAyW/ikuEkDrYcN/ec2e0t31j0Jr2UcPXb2jHODHNaRaf3YygCeJXAVa0B8CSSbeAH0TObT7IPD35psC9290fKToAqNaoQLbz46ys9da1OcTe874lVa1Q2t+JvoQfopvcXXJLj970Fvzjz8h+ZCz6X23P2oBqrYrFkt01LfcKrtCXUyA1zpj5WkxeZMC2iwazg0gOsdbiDqkkS2uoNYSNRdXaTuYXHNLTw9FbAHqOHFMPJ2NHEZhlLWjKT3p7zpjURYDqfBZu32B2WN339FjENEG1zu3XiDbW0+IRw8Cmfvcs31G+PdVtnUS8uuNAfePqtjZeEipJI+U6dQs3Y5gOP9ItylRwtt58Sd6n303bnLp6mHB1hUcdhAQDaW6827+pEyP1VBjwdfPNb3SpQWg8hvPC/1W8cdV8VfNcd1pl9ojlzJy+CWKosHZ5SCCzMSDvEAyCbFV8e9rab7d4u56Bw/VZr3iLjfz8UxdW31txMiTJAsRePdbPwzh6ZJqVC0AFuUF4GaJzWmbW3LHo4llNoHZtfMO7wBi54groMLRz0M1Gm1j3CWBwZAMxclobpO5a5nti9fgL4rqtrYgFhAZ2I70yJa5xLTHVYDGGXNn5d+7r0WjXxBDD21Ok54eWWgH5Qdadt5Wf2odVaQ3LmLRGbMJnwtf0Wesq+wSTE8Els1Kc2LW87R52SWZ1I1fjrZp47j5HVWGY1p1lv9QkeapVKZ4d4WVapiCLZb8NV6Nc23Uw7HgSAR1McohVq2xqbos4RpBkLOoY6/wAt98Eg+I0WnhtoAgXnqLqKr/8Ag2n5Xz5fWVXGxix0y7TkR4aLaL2u1A8fzTilHykt6XHrZPGG1R2eW0y4vGaRAzDLG86yNw3rRp1KTiTD4gDuutImTZ3MbtyG2TZwnm37+iC7ZzDcG/8AtPmIWfFdTNGg5+W7WBoMvY2C6TIJe06ADfF0LF7DpFzAw0+8TfKDYNJkZSBqB5pPw9VvyuPR3eHpdCaHTLqV/wCKmQHDpb3Kl5psEf8ACg3FscO8N86yVz+3qApE0+A4l2oB1gLpaWODR/m1W8qrA4f7v1VDaGyn13FzXtfOoFvIZlmzWubjG2NSzAtLi3M6GkNLjOUQIbdXW7FqAfO0/wBVOq23G7YVrZeAfQqU3VGOa1pcSbuFwQNBzXWYfHU32a9hPAET5aqSL1dmOGds54MZqRPJ7R4XKG3ZtaB+7JGndcDPlK9GLBvA8lXq7OpOuabCeOUT5rTDyvaOGqg5TSqDf8rvyVbH0SwU8wcCWT3rak6cF6XsjZbXU8znVDL3kTUfYBxa0CDwHqrb9lyIFR4B3SHf8gUlLHlbKYc5jTMFkW1/EbLptn7bpSc5ltwIBB0EGD1O9dONiQ7MHAn+ZjT6CAq5+HGzJpUD/wDmW7+MlWdYljh6eNpMq1S9naMc1+S47r3fK+DYxf3VLDEdpTPDWOV13OJ+GGO1w7eRZWe30iFlHZ+Ea+7MTTc0kWLTfTS9tb9FzyS2/tubWfUrtvafASki7TZSH+XUquzC+anpoBBAA4pJOdbvWOjoHtNe6/o45uUAaqTqE2e3wc2/qk2lzVym4O7roDtz3OcPA6ru4s79gbMx6lDq4P8AhMeC0XNDTBc08wZHmouA3wqjOZRcNXE+JVilUcNTPgQUZzUM9UB6VeeqMDP6/mFTB/uiNdCCxmI/XTzCd0H5gCONiPNCbV8fRSaeBIPkgk6i12/6/qqb9kNJkDxa4tPl+qtnmPKx+/BR7Q/31QVDTrMEMqvI/hf+dvdVa5fbtKWbiQA6PT6rYbiEZtSfsKeMNrm6G0YPdquZH4S4x/tNlpUtrVz8pY8RrEHTWQQB5K9Voh3zNaerQVnYnZDD8oyHi2yz4L5LWy9omnTDKlOoYnvNhwgknSbeq0qW16J/+xo5P7n/AChc9haWIo/5dcn+sST43T4rb1aIexr+OW51/hd+Snji7rrW1JuLjiLjzUiVyWCBq9+nQrME3NNrWHnAkE+CM3aTAY/aarXN1ZUp5j0daQplPTpgvPduP/8AkVDc987xaLLpmbcEj95TcD1YY/1H6Lm6+zqlSq9zexIc4kEVRIkkiQQs2a3z1geFo5mmBcG82PqkrI2biGSRSJ5tIcCOguktz6Yv20hUtaPFEDpHP73qpm+7ojTOkn0W0XqNeQGfux/M4X6FwvCniMMWRdh5tcD5hZpc4bvDXXmj4XEhpPaMJHEEg9RxQHyIVSmidq0mWTB4i48kTXxQU54qJBnkrNSkeBQ3NiyqIg9d24qYcfvRDe0/X7hKTqgsNd96hSkKuPuVNp++SAzRwPmokRqCObYH6eyYFSB5/kgcPcNCD11RG1xoRB4X/JAdzHi36ph1nkYPofu6C1AKHVwjXC4BHNAzRxHqkMS4a+25ACrsofhzNPFpKCaNZv4mvHCo0H3lXm47jCI3EA6/mgxBH46DerGj2EQmGEw7t0HgXPZ7mFuPpg71WrYSf4TyIB9VMFH/AMJTOheOj/qQkrHZFugI8ZHkUkz+GhtM8OHgFMNN7a8FXdVcNb28/wAkem6wvHhZRT5jv8fySJJTtI336KAqCdR4fRUXMHjXM7hAe0/hi/gQp073gtHX6qs127fz6K/g8dkEOaHtP4TuMzI/JA4Hj4yo1BKBXrgk5GkN/hMHroNFKlUPpvCAZpAHqdeig8+X6o5En79UJ1GNw3XCqAtqDd0gqQf9hAZBJtv3jTop5t59B03FAePs+ycHwQc3l1S7VBZa7hy0Ui8Osb+/6Ktnt97k4d4BAQ0IHdJHI38jqFCoSIkEcufgpB/2FMPn9UAlEnhCP2YN7j69UN9A8LefoEDdoQL2HFP+0cCDyJhQyHd5/RV3Dz5W1Ko0O1G8Qks8/wBXgbffunRA3Ur7/EO/JTInVrj/AKTEx7K3mg9N2nrCkKvEiOH6rDSnHDNHNtkxB00jh5K6ag3T97ymIBQZ9xeDOmimaxmN/S5V5rRe48lXxFCeRG8IJ4TFgO77Q4b9QRzEFdBiNnU3NzUDOhgEu9Vy7KnEEEdfON4RGz724coCC8Xib9NLyiOdbeFRpUHkSxjnRaQDrwMI1AxYyCNxCqJPYOnT2sqz2X6Xm/D1V036IeUDd9UFCs287xvjdzKZp3zfw8lar0t+/pxCpOpASHga2gnXffp0VD5/Dhf2U2v0iDfTr7qoaU2M8Re3gZSp4PTWOAM+N/z3oLoqxqRB0n7spNr+PQfXeqTKcRpE218R0v1UmPvv4Ekcee9BfZWO71iD6orKvhuVFtTy6CPzRe0HTT1QW56ffJCcwHWNNf0/ugsrXv8A2RxUCIr1GcP7dd40SR8w+9UkEXj6+4Uan35pJLLQtHX75J/xJJIBzfwKGDb74pJIA4v52dQpVbC3P2TpIje+Hj33dR7IPxK6KkjXK1JJIVkCoYFzqN/NaDd/3wSSVUM6eA/5KpUEtdN/m+v5BJJEZOGH+Wd9771eoaDqfv0SSSLRTr4hAd8x6fkkkqykwS0Tz9lKbtG7KbJJIqY+o9kemfr6TCdJEM/Up0klR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753</Words>
  <Application>Microsoft Office PowerPoint</Application>
  <PresentationFormat>Affichage à l'écran (4:3)</PresentationFormat>
  <Paragraphs>233</Paragraphs>
  <Slides>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Débit</vt:lpstr>
      <vt:lpstr>PELLEPORT INFO Numéro 1 JUIN 2014</vt:lpstr>
      <vt:lpstr>Le Conseil Municipal de votre commune</vt:lpstr>
      <vt:lpstr>Les commissions et délégations de votre commune</vt:lpstr>
      <vt:lpstr>Le Budget de la Commune</vt:lpstr>
      <vt:lpstr>Petits mots des Associations…</vt:lpstr>
      <vt:lpstr>Infos pratiques…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PELLEPORT INFO</dc:title>
  <dc:creator>LESUEUR, Laurent</dc:creator>
  <cp:lastModifiedBy>cedric</cp:lastModifiedBy>
  <cp:revision>100</cp:revision>
  <dcterms:created xsi:type="dcterms:W3CDTF">2006-08-16T00:00:00Z</dcterms:created>
  <dcterms:modified xsi:type="dcterms:W3CDTF">2014-06-13T08:26:46Z</dcterms:modified>
</cp:coreProperties>
</file>